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2"/>
    <p:sldId id="258" r:id="rId3"/>
    <p:sldId id="267" r:id="rId4"/>
    <p:sldId id="260" r:id="rId5"/>
    <p:sldId id="279" r:id="rId6"/>
    <p:sldId id="259" r:id="rId7"/>
    <p:sldId id="287" r:id="rId8"/>
    <p:sldId id="288" r:id="rId9"/>
    <p:sldId id="289" r:id="rId10"/>
    <p:sldId id="290" r:id="rId11"/>
    <p:sldId id="273" r:id="rId12"/>
    <p:sldId id="291" r:id="rId13"/>
    <p:sldId id="292" r:id="rId14"/>
    <p:sldId id="274" r:id="rId15"/>
    <p:sldId id="293" r:id="rId16"/>
    <p:sldId id="294" r:id="rId17"/>
  </p:sldIdLst>
  <p:sldSz cx="12192000" cy="6858000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Footlight MT Light" panose="0204060206030A020304" pitchFamily="18" charset="77"/>
      <p:regular r:id="rId22"/>
    </p:embeddedFont>
    <p:embeddedFont>
      <p:font typeface="Nickainley Normal" pitchFamily="2" charset="77"/>
      <p:regular r:id="rId23"/>
    </p:embeddedFont>
  </p:embeddedFontLst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2783"/>
    <a:srgbClr val="C3BBDC"/>
    <a:srgbClr val="E9DA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708" autoAdjust="0"/>
    <p:restoredTop sz="96327"/>
  </p:normalViewPr>
  <p:slideViewPr>
    <p:cSldViewPr snapToGrid="0">
      <p:cViewPr varScale="1">
        <p:scale>
          <a:sx n="128" d="100"/>
          <a:sy n="128" d="100"/>
        </p:scale>
        <p:origin x="104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tableStyles" Target="tableStyles.xml"/><Relationship Id="rId30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NB - AMa - Wanessa Cristina Reis Ribeiro" userId="cfec2968-652d-4b1c-88d7-e41096db917c" providerId="ADAL" clId="{E5166D20-1915-4744-9B69-A2D8D258A824}"/>
    <pc:docChg chg="undo custSel modSld">
      <pc:chgData name="UNB - AMa - Wanessa Cristina Reis Ribeiro" userId="cfec2968-652d-4b1c-88d7-e41096db917c" providerId="ADAL" clId="{E5166D20-1915-4744-9B69-A2D8D258A824}" dt="2022-09-25T21:12:25.290" v="107" actId="27636"/>
      <pc:docMkLst>
        <pc:docMk/>
      </pc:docMkLst>
      <pc:sldChg chg="modSp mod">
        <pc:chgData name="UNB - AMa - Wanessa Cristina Reis Ribeiro" userId="cfec2968-652d-4b1c-88d7-e41096db917c" providerId="ADAL" clId="{E5166D20-1915-4744-9B69-A2D8D258A824}" dt="2022-09-25T21:10:43.142" v="81" actId="1076"/>
        <pc:sldMkLst>
          <pc:docMk/>
          <pc:sldMk cId="2433216380" sldId="258"/>
        </pc:sldMkLst>
        <pc:spChg chg="mod">
          <ac:chgData name="UNB - AMa - Wanessa Cristina Reis Ribeiro" userId="cfec2968-652d-4b1c-88d7-e41096db917c" providerId="ADAL" clId="{E5166D20-1915-4744-9B69-A2D8D258A824}" dt="2022-09-25T20:53:25.365" v="17" actId="1076"/>
          <ac:spMkLst>
            <pc:docMk/>
            <pc:sldMk cId="2433216380" sldId="258"/>
            <ac:spMk id="26" creationId="{DC0D46A4-B1D4-DF51-296D-71ECA404F641}"/>
          </ac:spMkLst>
        </pc:spChg>
        <pc:spChg chg="mod">
          <ac:chgData name="UNB - AMa - Wanessa Cristina Reis Ribeiro" userId="cfec2968-652d-4b1c-88d7-e41096db917c" providerId="ADAL" clId="{E5166D20-1915-4744-9B69-A2D8D258A824}" dt="2022-09-25T21:05:05.373" v="80" actId="1076"/>
          <ac:spMkLst>
            <pc:docMk/>
            <pc:sldMk cId="2433216380" sldId="258"/>
            <ac:spMk id="27" creationId="{F1FE0D8D-C167-4670-F22A-AFB64D002E7C}"/>
          </ac:spMkLst>
        </pc:spChg>
        <pc:spChg chg="mod">
          <ac:chgData name="UNB - AMa - Wanessa Cristina Reis Ribeiro" userId="cfec2968-652d-4b1c-88d7-e41096db917c" providerId="ADAL" clId="{E5166D20-1915-4744-9B69-A2D8D258A824}" dt="2022-09-25T21:10:43.142" v="81" actId="1076"/>
          <ac:spMkLst>
            <pc:docMk/>
            <pc:sldMk cId="2433216380" sldId="258"/>
            <ac:spMk id="34" creationId="{00000000-0000-0000-0000-000000000000}"/>
          </ac:spMkLst>
        </pc:spChg>
      </pc:sldChg>
      <pc:sldChg chg="modSp mod">
        <pc:chgData name="UNB - AMa - Wanessa Cristina Reis Ribeiro" userId="cfec2968-652d-4b1c-88d7-e41096db917c" providerId="ADAL" clId="{E5166D20-1915-4744-9B69-A2D8D258A824}" dt="2022-09-25T21:11:11.254" v="87" actId="2711"/>
        <pc:sldMkLst>
          <pc:docMk/>
          <pc:sldMk cId="3617425216" sldId="259"/>
        </pc:sldMkLst>
        <pc:spChg chg="mod">
          <ac:chgData name="UNB - AMa - Wanessa Cristina Reis Ribeiro" userId="cfec2968-652d-4b1c-88d7-e41096db917c" providerId="ADAL" clId="{E5166D20-1915-4744-9B69-A2D8D258A824}" dt="2022-09-25T21:11:11.254" v="87" actId="2711"/>
          <ac:spMkLst>
            <pc:docMk/>
            <pc:sldMk cId="3617425216" sldId="259"/>
            <ac:spMk id="5" creationId="{9F628EC1-26EF-3B5F-4489-66032B80FE3D}"/>
          </ac:spMkLst>
        </pc:spChg>
      </pc:sldChg>
      <pc:sldChg chg="modSp mod">
        <pc:chgData name="UNB - AMa - Wanessa Cristina Reis Ribeiro" userId="cfec2968-652d-4b1c-88d7-e41096db917c" providerId="ADAL" clId="{E5166D20-1915-4744-9B69-A2D8D258A824}" dt="2022-09-25T21:10:51.648" v="83" actId="2711"/>
        <pc:sldMkLst>
          <pc:docMk/>
          <pc:sldMk cId="2451219081" sldId="260"/>
        </pc:sldMkLst>
        <pc:spChg chg="mod">
          <ac:chgData name="UNB - AMa - Wanessa Cristina Reis Ribeiro" userId="cfec2968-652d-4b1c-88d7-e41096db917c" providerId="ADAL" clId="{E5166D20-1915-4744-9B69-A2D8D258A824}" dt="2022-09-25T21:10:51.648" v="83" actId="2711"/>
          <ac:spMkLst>
            <pc:docMk/>
            <pc:sldMk cId="2451219081" sldId="260"/>
            <ac:spMk id="4" creationId="{08861322-87BC-432E-26C7-59C051411D78}"/>
          </ac:spMkLst>
        </pc:spChg>
        <pc:spChg chg="mod">
          <ac:chgData name="UNB - AMa - Wanessa Cristina Reis Ribeiro" userId="cfec2968-652d-4b1c-88d7-e41096db917c" providerId="ADAL" clId="{E5166D20-1915-4744-9B69-A2D8D258A824}" dt="2022-09-25T20:53:40.259" v="18" actId="1076"/>
          <ac:spMkLst>
            <pc:docMk/>
            <pc:sldMk cId="2451219081" sldId="260"/>
            <ac:spMk id="6" creationId="{DA9B81AB-B7DF-FC98-ABE8-C5B2F19E0C29}"/>
          </ac:spMkLst>
        </pc:spChg>
      </pc:sldChg>
      <pc:sldChg chg="modSp mod">
        <pc:chgData name="UNB - AMa - Wanessa Cristina Reis Ribeiro" userId="cfec2968-652d-4b1c-88d7-e41096db917c" providerId="ADAL" clId="{E5166D20-1915-4744-9B69-A2D8D258A824}" dt="2022-09-25T21:10:47.965" v="82" actId="2711"/>
        <pc:sldMkLst>
          <pc:docMk/>
          <pc:sldMk cId="749341032" sldId="267"/>
        </pc:sldMkLst>
        <pc:spChg chg="mod">
          <ac:chgData name="UNB - AMa - Wanessa Cristina Reis Ribeiro" userId="cfec2968-652d-4b1c-88d7-e41096db917c" providerId="ADAL" clId="{E5166D20-1915-4744-9B69-A2D8D258A824}" dt="2022-09-25T21:10:47.965" v="82" actId="2711"/>
          <ac:spMkLst>
            <pc:docMk/>
            <pc:sldMk cId="749341032" sldId="267"/>
            <ac:spMk id="12" creationId="{C078C0A3-A61E-6195-9162-AE43BDFAE008}"/>
          </ac:spMkLst>
        </pc:spChg>
      </pc:sldChg>
      <pc:sldChg chg="modSp mod">
        <pc:chgData name="UNB - AMa - Wanessa Cristina Reis Ribeiro" userId="cfec2968-652d-4b1c-88d7-e41096db917c" providerId="ADAL" clId="{E5166D20-1915-4744-9B69-A2D8D258A824}" dt="2022-09-25T21:11:30.575" v="93" actId="2711"/>
        <pc:sldMkLst>
          <pc:docMk/>
          <pc:sldMk cId="1109400992" sldId="273"/>
        </pc:sldMkLst>
        <pc:spChg chg="mod">
          <ac:chgData name="UNB - AMa - Wanessa Cristina Reis Ribeiro" userId="cfec2968-652d-4b1c-88d7-e41096db917c" providerId="ADAL" clId="{E5166D20-1915-4744-9B69-A2D8D258A824}" dt="2022-09-25T20:55:37.294" v="52" actId="1076"/>
          <ac:spMkLst>
            <pc:docMk/>
            <pc:sldMk cId="1109400992" sldId="273"/>
            <ac:spMk id="20" creationId="{64E150AD-0920-7758-1E44-057026EF03E5}"/>
          </ac:spMkLst>
        </pc:spChg>
        <pc:spChg chg="mod">
          <ac:chgData name="UNB - AMa - Wanessa Cristina Reis Ribeiro" userId="cfec2968-652d-4b1c-88d7-e41096db917c" providerId="ADAL" clId="{E5166D20-1915-4744-9B69-A2D8D258A824}" dt="2022-09-25T21:11:30.575" v="93" actId="2711"/>
          <ac:spMkLst>
            <pc:docMk/>
            <pc:sldMk cId="1109400992" sldId="273"/>
            <ac:spMk id="22" creationId="{12E72040-AE66-13C4-4AE4-6B9FF3EC70C1}"/>
          </ac:spMkLst>
        </pc:spChg>
      </pc:sldChg>
      <pc:sldChg chg="modSp mod">
        <pc:chgData name="UNB - AMa - Wanessa Cristina Reis Ribeiro" userId="cfec2968-652d-4b1c-88d7-e41096db917c" providerId="ADAL" clId="{E5166D20-1915-4744-9B69-A2D8D258A824}" dt="2022-09-25T21:12:14.548" v="104" actId="255"/>
        <pc:sldMkLst>
          <pc:docMk/>
          <pc:sldMk cId="2806844550" sldId="274"/>
        </pc:sldMkLst>
        <pc:spChg chg="mod">
          <ac:chgData name="UNB - AMa - Wanessa Cristina Reis Ribeiro" userId="cfec2968-652d-4b1c-88d7-e41096db917c" providerId="ADAL" clId="{E5166D20-1915-4744-9B69-A2D8D258A824}" dt="2022-09-25T21:12:01.845" v="102" actId="255"/>
          <ac:spMkLst>
            <pc:docMk/>
            <pc:sldMk cId="2806844550" sldId="274"/>
            <ac:spMk id="27" creationId="{2E60908C-C26D-0051-AC48-DBA261AECAB7}"/>
          </ac:spMkLst>
        </pc:spChg>
        <pc:spChg chg="mod">
          <ac:chgData name="UNB - AMa - Wanessa Cristina Reis Ribeiro" userId="cfec2968-652d-4b1c-88d7-e41096db917c" providerId="ADAL" clId="{E5166D20-1915-4744-9B69-A2D8D258A824}" dt="2022-09-25T21:12:14.548" v="104" actId="255"/>
          <ac:spMkLst>
            <pc:docMk/>
            <pc:sldMk cId="2806844550" sldId="274"/>
            <ac:spMk id="29" creationId="{85C4A834-1358-35CB-9620-1D6A3DCB2D90}"/>
          </ac:spMkLst>
        </pc:spChg>
        <pc:spChg chg="mod">
          <ac:chgData name="UNB - AMa - Wanessa Cristina Reis Ribeiro" userId="cfec2968-652d-4b1c-88d7-e41096db917c" providerId="ADAL" clId="{E5166D20-1915-4744-9B69-A2D8D258A824}" dt="2022-09-25T21:11:54.571" v="99" actId="2711"/>
          <ac:spMkLst>
            <pc:docMk/>
            <pc:sldMk cId="2806844550" sldId="274"/>
            <ac:spMk id="30" creationId="{57A282D3-051A-6682-B62E-9E04AC1F4CCA}"/>
          </ac:spMkLst>
        </pc:spChg>
        <pc:spChg chg="mod">
          <ac:chgData name="UNB - AMa - Wanessa Cristina Reis Ribeiro" userId="cfec2968-652d-4b1c-88d7-e41096db917c" providerId="ADAL" clId="{E5166D20-1915-4744-9B69-A2D8D258A824}" dt="2022-09-25T21:12:06.941" v="103" actId="1076"/>
          <ac:spMkLst>
            <pc:docMk/>
            <pc:sldMk cId="2806844550" sldId="274"/>
            <ac:spMk id="32" creationId="{69E9799F-7920-21CD-8FD4-C34B1795D777}"/>
          </ac:spMkLst>
        </pc:spChg>
        <pc:spChg chg="mod">
          <ac:chgData name="UNB - AMa - Wanessa Cristina Reis Ribeiro" userId="cfec2968-652d-4b1c-88d7-e41096db917c" providerId="ADAL" clId="{E5166D20-1915-4744-9B69-A2D8D258A824}" dt="2022-09-25T21:12:01.845" v="102" actId="255"/>
          <ac:spMkLst>
            <pc:docMk/>
            <pc:sldMk cId="2806844550" sldId="274"/>
            <ac:spMk id="33" creationId="{920432AC-1817-8B8C-7332-6E66F47CE3D6}"/>
          </ac:spMkLst>
        </pc:spChg>
        <pc:spChg chg="mod">
          <ac:chgData name="UNB - AMa - Wanessa Cristina Reis Ribeiro" userId="cfec2968-652d-4b1c-88d7-e41096db917c" providerId="ADAL" clId="{E5166D20-1915-4744-9B69-A2D8D258A824}" dt="2022-09-25T21:12:01.845" v="102" actId="255"/>
          <ac:spMkLst>
            <pc:docMk/>
            <pc:sldMk cId="2806844550" sldId="274"/>
            <ac:spMk id="36" creationId="{5B5DE534-E072-8DDA-C201-B598281F688A}"/>
          </ac:spMkLst>
        </pc:spChg>
      </pc:sldChg>
      <pc:sldChg chg="modSp mod">
        <pc:chgData name="UNB - AMa - Wanessa Cristina Reis Ribeiro" userId="cfec2968-652d-4b1c-88d7-e41096db917c" providerId="ADAL" clId="{E5166D20-1915-4744-9B69-A2D8D258A824}" dt="2022-09-25T21:10:59.415" v="84" actId="2711"/>
        <pc:sldMkLst>
          <pc:docMk/>
          <pc:sldMk cId="2245872462" sldId="279"/>
        </pc:sldMkLst>
        <pc:spChg chg="mod">
          <ac:chgData name="UNB - AMa - Wanessa Cristina Reis Ribeiro" userId="cfec2968-652d-4b1c-88d7-e41096db917c" providerId="ADAL" clId="{E5166D20-1915-4744-9B69-A2D8D258A824}" dt="2022-09-25T21:10:59.415" v="84" actId="2711"/>
          <ac:spMkLst>
            <pc:docMk/>
            <pc:sldMk cId="2245872462" sldId="279"/>
            <ac:spMk id="8" creationId="{00000000-0000-0000-0000-000000000000}"/>
          </ac:spMkLst>
        </pc:spChg>
        <pc:spChg chg="mod">
          <ac:chgData name="UNB - AMa - Wanessa Cristina Reis Ribeiro" userId="cfec2968-652d-4b1c-88d7-e41096db917c" providerId="ADAL" clId="{E5166D20-1915-4744-9B69-A2D8D258A824}" dt="2022-09-25T21:10:59.415" v="84" actId="2711"/>
          <ac:spMkLst>
            <pc:docMk/>
            <pc:sldMk cId="2245872462" sldId="279"/>
            <ac:spMk id="35" creationId="{569F0D8C-4CFF-1EFB-3202-34CDDBC821DA}"/>
          </ac:spMkLst>
        </pc:spChg>
        <pc:spChg chg="mod">
          <ac:chgData name="UNB - AMa - Wanessa Cristina Reis Ribeiro" userId="cfec2968-652d-4b1c-88d7-e41096db917c" providerId="ADAL" clId="{E5166D20-1915-4744-9B69-A2D8D258A824}" dt="2022-09-25T21:10:59.415" v="84" actId="2711"/>
          <ac:spMkLst>
            <pc:docMk/>
            <pc:sldMk cId="2245872462" sldId="279"/>
            <ac:spMk id="37" creationId="{7D3D8EE3-EBD6-D1B2-92A6-B0E4FFBDD0D5}"/>
          </ac:spMkLst>
        </pc:spChg>
        <pc:spChg chg="mod">
          <ac:chgData name="UNB - AMa - Wanessa Cristina Reis Ribeiro" userId="cfec2968-652d-4b1c-88d7-e41096db917c" providerId="ADAL" clId="{E5166D20-1915-4744-9B69-A2D8D258A824}" dt="2022-09-25T21:10:59.415" v="84" actId="2711"/>
          <ac:spMkLst>
            <pc:docMk/>
            <pc:sldMk cId="2245872462" sldId="279"/>
            <ac:spMk id="39" creationId="{0D5977F4-7901-4439-FF10-720E760CEFE1}"/>
          </ac:spMkLst>
        </pc:spChg>
        <pc:spChg chg="mod">
          <ac:chgData name="UNB - AMa - Wanessa Cristina Reis Ribeiro" userId="cfec2968-652d-4b1c-88d7-e41096db917c" providerId="ADAL" clId="{E5166D20-1915-4744-9B69-A2D8D258A824}" dt="2022-09-25T21:10:59.415" v="84" actId="2711"/>
          <ac:spMkLst>
            <pc:docMk/>
            <pc:sldMk cId="2245872462" sldId="279"/>
            <ac:spMk id="41" creationId="{835E0A3F-3AA9-5544-2AFB-2ECFA83BC1C7}"/>
          </ac:spMkLst>
        </pc:spChg>
        <pc:spChg chg="mod">
          <ac:chgData name="UNB - AMa - Wanessa Cristina Reis Ribeiro" userId="cfec2968-652d-4b1c-88d7-e41096db917c" providerId="ADAL" clId="{E5166D20-1915-4744-9B69-A2D8D258A824}" dt="2022-09-25T21:10:59.415" v="84" actId="2711"/>
          <ac:spMkLst>
            <pc:docMk/>
            <pc:sldMk cId="2245872462" sldId="279"/>
            <ac:spMk id="43" creationId="{8BCE7F91-5F74-5A8E-D354-8E49A23F5F97}"/>
          </ac:spMkLst>
        </pc:spChg>
      </pc:sldChg>
      <pc:sldChg chg="modSp mod">
        <pc:chgData name="UNB - AMa - Wanessa Cristina Reis Ribeiro" userId="cfec2968-652d-4b1c-88d7-e41096db917c" providerId="ADAL" clId="{E5166D20-1915-4744-9B69-A2D8D258A824}" dt="2022-09-25T21:11:15.203" v="88" actId="2711"/>
        <pc:sldMkLst>
          <pc:docMk/>
          <pc:sldMk cId="62014561" sldId="287"/>
        </pc:sldMkLst>
        <pc:spChg chg="mod">
          <ac:chgData name="UNB - AMa - Wanessa Cristina Reis Ribeiro" userId="cfec2968-652d-4b1c-88d7-e41096db917c" providerId="ADAL" clId="{E5166D20-1915-4744-9B69-A2D8D258A824}" dt="2022-09-25T21:11:15.203" v="88" actId="2711"/>
          <ac:spMkLst>
            <pc:docMk/>
            <pc:sldMk cId="62014561" sldId="287"/>
            <ac:spMk id="3" creationId="{C01AE6FD-E631-E671-FBDA-E6D2F06725CF}"/>
          </ac:spMkLst>
        </pc:spChg>
      </pc:sldChg>
      <pc:sldChg chg="modSp mod">
        <pc:chgData name="UNB - AMa - Wanessa Cristina Reis Ribeiro" userId="cfec2968-652d-4b1c-88d7-e41096db917c" providerId="ADAL" clId="{E5166D20-1915-4744-9B69-A2D8D258A824}" dt="2022-09-25T21:11:18.872" v="89" actId="2711"/>
        <pc:sldMkLst>
          <pc:docMk/>
          <pc:sldMk cId="528344282" sldId="288"/>
        </pc:sldMkLst>
        <pc:spChg chg="mod">
          <ac:chgData name="UNB - AMa - Wanessa Cristina Reis Ribeiro" userId="cfec2968-652d-4b1c-88d7-e41096db917c" providerId="ADAL" clId="{E5166D20-1915-4744-9B69-A2D8D258A824}" dt="2022-09-25T21:11:18.872" v="89" actId="2711"/>
          <ac:spMkLst>
            <pc:docMk/>
            <pc:sldMk cId="528344282" sldId="288"/>
            <ac:spMk id="2" creationId="{B24305EB-B357-CF58-67BA-5070B9ACEA97}"/>
          </ac:spMkLst>
        </pc:spChg>
      </pc:sldChg>
      <pc:sldChg chg="modSp mod">
        <pc:chgData name="UNB - AMa - Wanessa Cristina Reis Ribeiro" userId="cfec2968-652d-4b1c-88d7-e41096db917c" providerId="ADAL" clId="{E5166D20-1915-4744-9B69-A2D8D258A824}" dt="2022-09-25T21:11:22.560" v="91" actId="27636"/>
        <pc:sldMkLst>
          <pc:docMk/>
          <pc:sldMk cId="2829417496" sldId="289"/>
        </pc:sldMkLst>
        <pc:spChg chg="mod">
          <ac:chgData name="UNB - AMa - Wanessa Cristina Reis Ribeiro" userId="cfec2968-652d-4b1c-88d7-e41096db917c" providerId="ADAL" clId="{E5166D20-1915-4744-9B69-A2D8D258A824}" dt="2022-09-25T21:11:22.560" v="91" actId="27636"/>
          <ac:spMkLst>
            <pc:docMk/>
            <pc:sldMk cId="2829417496" sldId="289"/>
            <ac:spMk id="3" creationId="{13A69B83-B24B-2D0B-448F-6C8E2F38B72A}"/>
          </ac:spMkLst>
        </pc:spChg>
      </pc:sldChg>
      <pc:sldChg chg="modSp mod">
        <pc:chgData name="UNB - AMa - Wanessa Cristina Reis Ribeiro" userId="cfec2968-652d-4b1c-88d7-e41096db917c" providerId="ADAL" clId="{E5166D20-1915-4744-9B69-A2D8D258A824}" dt="2022-09-25T21:11:26.055" v="92" actId="2711"/>
        <pc:sldMkLst>
          <pc:docMk/>
          <pc:sldMk cId="123987653" sldId="290"/>
        </pc:sldMkLst>
        <pc:spChg chg="mod">
          <ac:chgData name="UNB - AMa - Wanessa Cristina Reis Ribeiro" userId="cfec2968-652d-4b1c-88d7-e41096db917c" providerId="ADAL" clId="{E5166D20-1915-4744-9B69-A2D8D258A824}" dt="2022-09-25T21:11:26.055" v="92" actId="2711"/>
          <ac:spMkLst>
            <pc:docMk/>
            <pc:sldMk cId="123987653" sldId="290"/>
            <ac:spMk id="2" creationId="{6CFD98B3-E90A-19EF-06EF-7D39BC512DD9}"/>
          </ac:spMkLst>
        </pc:spChg>
      </pc:sldChg>
      <pc:sldChg chg="modSp mod">
        <pc:chgData name="UNB - AMa - Wanessa Cristina Reis Ribeiro" userId="cfec2968-652d-4b1c-88d7-e41096db917c" providerId="ADAL" clId="{E5166D20-1915-4744-9B69-A2D8D258A824}" dt="2022-09-25T21:11:45.829" v="98" actId="1076"/>
        <pc:sldMkLst>
          <pc:docMk/>
          <pc:sldMk cId="314462596" sldId="291"/>
        </pc:sldMkLst>
        <pc:spChg chg="mod">
          <ac:chgData name="UNB - AMa - Wanessa Cristina Reis Ribeiro" userId="cfec2968-652d-4b1c-88d7-e41096db917c" providerId="ADAL" clId="{E5166D20-1915-4744-9B69-A2D8D258A824}" dt="2022-09-25T21:11:45.829" v="98" actId="1076"/>
          <ac:spMkLst>
            <pc:docMk/>
            <pc:sldMk cId="314462596" sldId="291"/>
            <ac:spMk id="2" creationId="{A6FFF0F0-B215-C18B-D9BD-8070392C3864}"/>
          </ac:spMkLst>
        </pc:spChg>
      </pc:sldChg>
      <pc:sldChg chg="modSp mod">
        <pc:chgData name="UNB - AMa - Wanessa Cristina Reis Ribeiro" userId="cfec2968-652d-4b1c-88d7-e41096db917c" providerId="ADAL" clId="{E5166D20-1915-4744-9B69-A2D8D258A824}" dt="2022-09-25T21:12:20.612" v="105" actId="2711"/>
        <pc:sldMkLst>
          <pc:docMk/>
          <pc:sldMk cId="3386527472" sldId="293"/>
        </pc:sldMkLst>
        <pc:spChg chg="mod">
          <ac:chgData name="UNB - AMa - Wanessa Cristina Reis Ribeiro" userId="cfec2968-652d-4b1c-88d7-e41096db917c" providerId="ADAL" clId="{E5166D20-1915-4744-9B69-A2D8D258A824}" dt="2022-09-25T21:12:20.612" v="105" actId="2711"/>
          <ac:spMkLst>
            <pc:docMk/>
            <pc:sldMk cId="3386527472" sldId="293"/>
            <ac:spMk id="3" creationId="{9E3DECC0-F8E5-70CA-E11C-D2529E11ABD4}"/>
          </ac:spMkLst>
        </pc:spChg>
      </pc:sldChg>
      <pc:sldChg chg="modSp mod">
        <pc:chgData name="UNB - AMa - Wanessa Cristina Reis Ribeiro" userId="cfec2968-652d-4b1c-88d7-e41096db917c" providerId="ADAL" clId="{E5166D20-1915-4744-9B69-A2D8D258A824}" dt="2022-09-25T21:12:25.290" v="107" actId="27636"/>
        <pc:sldMkLst>
          <pc:docMk/>
          <pc:sldMk cId="651803828" sldId="294"/>
        </pc:sldMkLst>
        <pc:spChg chg="mod">
          <ac:chgData name="UNB - AMa - Wanessa Cristina Reis Ribeiro" userId="cfec2968-652d-4b1c-88d7-e41096db917c" providerId="ADAL" clId="{E5166D20-1915-4744-9B69-A2D8D258A824}" dt="2022-09-25T21:12:25.290" v="107" actId="27636"/>
          <ac:spMkLst>
            <pc:docMk/>
            <pc:sldMk cId="651803828" sldId="294"/>
            <ac:spMk id="4" creationId="{E6975E4B-AF65-2D32-15FE-6877D8DFC061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12192000" cy="6858000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29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439478" y="0"/>
            <a:ext cx="3843131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5579165" y="3644348"/>
            <a:ext cx="6612835" cy="3213651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2305877" y="609601"/>
            <a:ext cx="4472609" cy="2425147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90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099930" y="0"/>
            <a:ext cx="3843131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2796209" y="1616764"/>
            <a:ext cx="3551583" cy="5241236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9210261" y="0"/>
            <a:ext cx="2981739" cy="2968487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174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5579165" y="443948"/>
            <a:ext cx="3843131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467061" y="0"/>
            <a:ext cx="4240695" cy="5353878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05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882503"/>
            <a:ext cx="12192000" cy="1201480"/>
          </a:xfrm>
          <a:prstGeom prst="rect">
            <a:avLst/>
          </a:prstGeom>
          <a:solidFill>
            <a:srgbClr val="C3BBDC">
              <a:alpha val="3364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52238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51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7908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70" r:id="rId5"/>
    <p:sldLayoutId id="2147483675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svg"/><Relationship Id="rId3" Type="http://schemas.openxmlformats.org/officeDocument/2006/relationships/image" Target="../media/image8.png"/><Relationship Id="rId7" Type="http://schemas.openxmlformats.org/officeDocument/2006/relationships/image" Target="../media/image16.svg"/><Relationship Id="rId12" Type="http://schemas.openxmlformats.org/officeDocument/2006/relationships/image" Target="../media/image2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11" Type="http://schemas.openxmlformats.org/officeDocument/2006/relationships/image" Target="../media/image20.svg"/><Relationship Id="rId5" Type="http://schemas.openxmlformats.org/officeDocument/2006/relationships/image" Target="../media/image14.sv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A90350B-FE18-6980-AEBF-E50E904237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460" y="-61710"/>
            <a:ext cx="7966568" cy="6973702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5EDEE746-FD74-E9A2-297E-FE74C38BC4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7903" y="-573161"/>
            <a:ext cx="3195345" cy="6973702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1BCBE382-FB98-7387-DBF7-B511AC6972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40239" y="4881265"/>
            <a:ext cx="2014197" cy="121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96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>
            <a:extLst>
              <a:ext uri="{FF2B5EF4-FFF2-40B4-BE49-F238E27FC236}">
                <a16:creationId xmlns:a16="http://schemas.microsoft.com/office/drawing/2014/main" id="{43270390-B2D2-A1DB-FFDF-F57BBDC9CD5E}"/>
              </a:ext>
            </a:extLst>
          </p:cNvPr>
          <p:cNvSpPr txBox="1"/>
          <p:nvPr/>
        </p:nvSpPr>
        <p:spPr>
          <a:xfrm>
            <a:off x="2419491" y="1230682"/>
            <a:ext cx="124745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0" dirty="0">
                <a:solidFill>
                  <a:schemeClr val="bg1"/>
                </a:solidFill>
                <a:latin typeface="Footlight MT Light" panose="0204060206030A020304" pitchFamily="18" charset="77"/>
              </a:rPr>
              <a:t>5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1CE9555-3510-7BE7-A3B4-6B236B6E48A0}"/>
              </a:ext>
            </a:extLst>
          </p:cNvPr>
          <p:cNvSpPr txBox="1">
            <a:spLocks/>
          </p:cNvSpPr>
          <p:nvPr/>
        </p:nvSpPr>
        <p:spPr>
          <a:xfrm>
            <a:off x="1640439" y="3353937"/>
            <a:ext cx="2564066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sz="3200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 Você é uma estrela</a:t>
            </a:r>
          </a:p>
        </p:txBody>
      </p:sp>
      <p:pic>
        <p:nvPicPr>
          <p:cNvPr id="12" name="Imagem 11" descr="Padrão do plano de fundo&#10;&#10;Descrição gerada automaticamente">
            <a:extLst>
              <a:ext uri="{FF2B5EF4-FFF2-40B4-BE49-F238E27FC236}">
                <a16:creationId xmlns:a16="http://schemas.microsoft.com/office/drawing/2014/main" id="{B5A8A0DB-57C0-A5C1-20D3-381E48A83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947" y="4696247"/>
            <a:ext cx="1714714" cy="1151674"/>
          </a:xfrm>
          <a:prstGeom prst="rect">
            <a:avLst/>
          </a:prstGeom>
          <a:ln>
            <a:noFill/>
          </a:ln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CFD98B3-E90A-19EF-06EF-7D39BC512DD9}"/>
              </a:ext>
            </a:extLst>
          </p:cNvPr>
          <p:cNvSpPr txBox="1">
            <a:spLocks/>
          </p:cNvSpPr>
          <p:nvPr/>
        </p:nvSpPr>
        <p:spPr>
          <a:xfrm>
            <a:off x="5550193" y="1293770"/>
            <a:ext cx="5811490" cy="307621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en-US" sz="18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“</a:t>
            </a:r>
            <a:r>
              <a:rPr lang="en-US" sz="18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Você</a:t>
            </a:r>
            <a:r>
              <a:rPr lang="en-US" sz="18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 </a:t>
            </a:r>
            <a:r>
              <a:rPr lang="en-US" sz="18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não</a:t>
            </a:r>
            <a:r>
              <a:rPr lang="en-US" sz="18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 se sente </a:t>
            </a:r>
            <a:r>
              <a:rPr lang="en-US" sz="18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uma</a:t>
            </a:r>
            <a:r>
              <a:rPr lang="en-US" sz="18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 </a:t>
            </a:r>
            <a:r>
              <a:rPr lang="en-US" sz="18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estrela</a:t>
            </a:r>
            <a:r>
              <a:rPr lang="en-US" sz="18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? </a:t>
            </a:r>
            <a:br>
              <a:rPr lang="pt-BR" sz="18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</a:br>
            <a:endParaRPr lang="pt-BR" sz="1800" dirty="0">
              <a:solidFill>
                <a:srgbClr val="4E2783"/>
              </a:solidFill>
              <a:ea typeface="Open Sans Condensed Condensed Light" pitchFamily="2" charset="0"/>
              <a:cs typeface="Open Sans Condensed Condensed Light" pitchFamily="2" charset="0"/>
            </a:endParaRP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pt-BR" sz="18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“Grandes e pequenos, ricos e pobres, todos têm uma obra a realizar pelo Mestre. Todos são chamados à ação.”</a:t>
            </a: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pt-BR" sz="18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 (Ellen White, Mensagens Escolhidas, </a:t>
            </a:r>
            <a:r>
              <a:rPr lang="pt-BR" sz="18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vol</a:t>
            </a:r>
            <a:r>
              <a:rPr lang="pt-BR" sz="18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 1, p. 266) </a:t>
            </a:r>
          </a:p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endParaRPr lang="en-US" sz="1800" dirty="0">
              <a:solidFill>
                <a:srgbClr val="4E2783"/>
              </a:solidFill>
              <a:ea typeface="Open Sans Condensed Condensed Light" pitchFamily="2" charset="0"/>
              <a:cs typeface="Open Sans Condensed Condensed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987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5496400" y="1672689"/>
            <a:ext cx="6695600" cy="3887367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TextBox 22">
            <a:extLst>
              <a:ext uri="{FF2B5EF4-FFF2-40B4-BE49-F238E27FC236}">
                <a16:creationId xmlns:a16="http://schemas.microsoft.com/office/drawing/2014/main" id="{64E150AD-0920-7758-1E44-057026EF03E5}"/>
              </a:ext>
            </a:extLst>
          </p:cNvPr>
          <p:cNvSpPr txBox="1"/>
          <p:nvPr/>
        </p:nvSpPr>
        <p:spPr>
          <a:xfrm>
            <a:off x="1637463" y="3027919"/>
            <a:ext cx="3469724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16000" algn="ctr"/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Autoavaliação</a:t>
            </a:r>
            <a:endParaRPr lang="en-US" sz="40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12E72040-AE66-13C4-4AE4-6B9FF3EC70C1}"/>
              </a:ext>
            </a:extLst>
          </p:cNvPr>
          <p:cNvSpPr txBox="1">
            <a:spLocks/>
          </p:cNvSpPr>
          <p:nvPr/>
        </p:nvSpPr>
        <p:spPr>
          <a:xfrm>
            <a:off x="6274826" y="2150419"/>
            <a:ext cx="5001829" cy="261164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pt-BR" sz="1800" dirty="0" err="1">
                <a:solidFill>
                  <a:schemeClr val="bg1"/>
                </a:solidFill>
                <a:ea typeface="Open Sans Condensed Condensed Light" pitchFamily="2" charset="0"/>
                <a:cs typeface="Calibri" panose="020F0502020204030204" pitchFamily="34" charset="0"/>
              </a:rPr>
              <a:t>Faça</a:t>
            </a:r>
            <a:r>
              <a:rPr lang="pt-BR" sz="1800" dirty="0">
                <a:solidFill>
                  <a:schemeClr val="bg1"/>
                </a:solidFill>
                <a:ea typeface="Open Sans Condensed Condensed Light" pitchFamily="2" charset="0"/>
                <a:cs typeface="Calibri" panose="020F0502020204030204" pitchFamily="34" charset="0"/>
              </a:rPr>
              <a:t> uma </a:t>
            </a:r>
            <a:r>
              <a:rPr lang="pt-BR" sz="1800" dirty="0" err="1">
                <a:solidFill>
                  <a:schemeClr val="bg1"/>
                </a:solidFill>
                <a:ea typeface="Open Sans Condensed Condensed Light" pitchFamily="2" charset="0"/>
                <a:cs typeface="Calibri" panose="020F0502020204030204" pitchFamily="34" charset="0"/>
              </a:rPr>
              <a:t>análise</a:t>
            </a:r>
            <a:r>
              <a:rPr lang="pt-BR" sz="1800" dirty="0">
                <a:solidFill>
                  <a:schemeClr val="bg1"/>
                </a:solidFill>
                <a:ea typeface="Open Sans Condensed Condensed Light" pitchFamily="2" charset="0"/>
                <a:cs typeface="Calibri" panose="020F0502020204030204" pitchFamily="34" charset="0"/>
              </a:rPr>
              <a:t> pessoal, selecionando o valor correspondente ao seu comportamento em geral, em uma escala de 1 a 5, onde o </a:t>
            </a:r>
            <a:r>
              <a:rPr lang="pt-BR" sz="1800" dirty="0" err="1">
                <a:solidFill>
                  <a:schemeClr val="bg1"/>
                </a:solidFill>
                <a:ea typeface="Open Sans Condensed Condensed Light" pitchFamily="2" charset="0"/>
                <a:cs typeface="Calibri" panose="020F0502020204030204" pitchFamily="34" charset="0"/>
              </a:rPr>
              <a:t>número</a:t>
            </a:r>
            <a:r>
              <a:rPr lang="pt-BR" sz="1800" dirty="0">
                <a:solidFill>
                  <a:schemeClr val="bg1"/>
                </a:solidFill>
                <a:ea typeface="Open Sans Condensed Condensed Light" pitchFamily="2" charset="0"/>
                <a:cs typeface="Calibri" panose="020F0502020204030204" pitchFamily="34" charset="0"/>
              </a:rPr>
              <a:t> 1 representa nunca e o 5 sempre. Este </a:t>
            </a:r>
            <a:r>
              <a:rPr lang="pt-BR" sz="1800" dirty="0" err="1">
                <a:solidFill>
                  <a:schemeClr val="bg1"/>
                </a:solidFill>
                <a:ea typeface="Open Sans Condensed Condensed Light" pitchFamily="2" charset="0"/>
                <a:cs typeface="Calibri" panose="020F0502020204030204" pitchFamily="34" charset="0"/>
              </a:rPr>
              <a:t>questionário</a:t>
            </a:r>
            <a:r>
              <a:rPr lang="pt-BR" sz="1800" dirty="0">
                <a:solidFill>
                  <a:schemeClr val="bg1"/>
                </a:solidFill>
                <a:ea typeface="Open Sans Condensed Condensed Light" pitchFamily="2" charset="0"/>
                <a:cs typeface="Calibri" panose="020F0502020204030204" pitchFamily="34" charset="0"/>
              </a:rPr>
              <a:t> aponta as </a:t>
            </a:r>
            <a:r>
              <a:rPr lang="pt-BR" sz="1800" dirty="0" err="1">
                <a:solidFill>
                  <a:schemeClr val="bg1"/>
                </a:solidFill>
                <a:ea typeface="Open Sans Condensed Condensed Light" pitchFamily="2" charset="0"/>
                <a:cs typeface="Calibri" panose="020F0502020204030204" pitchFamily="34" charset="0"/>
              </a:rPr>
              <a:t>características</a:t>
            </a:r>
            <a:r>
              <a:rPr lang="pt-BR" sz="1800" dirty="0">
                <a:solidFill>
                  <a:schemeClr val="bg1"/>
                </a:solidFill>
                <a:ea typeface="Open Sans Condensed Condensed Light" pitchFamily="2" charset="0"/>
                <a:cs typeface="Calibri" panose="020F0502020204030204" pitchFamily="34" charset="0"/>
              </a:rPr>
              <a:t> de uma mulher de </a:t>
            </a:r>
            <a:r>
              <a:rPr lang="pt-BR" sz="1800" dirty="0" err="1">
                <a:solidFill>
                  <a:schemeClr val="bg1"/>
                </a:solidFill>
                <a:ea typeface="Open Sans Condensed Condensed Light" pitchFamily="2" charset="0"/>
                <a:cs typeface="Calibri" panose="020F0502020204030204" pitchFamily="34" charset="0"/>
              </a:rPr>
              <a:t>excelência</a:t>
            </a:r>
            <a:r>
              <a:rPr lang="pt-BR" sz="1800" dirty="0">
                <a:solidFill>
                  <a:schemeClr val="bg1"/>
                </a:solidFill>
                <a:ea typeface="Open Sans Condensed Condensed Light" pitchFamily="2" charset="0"/>
                <a:cs typeface="Calibri" panose="020F0502020204030204" pitchFamily="34" charset="0"/>
              </a:rPr>
              <a:t>, uma mulher </a:t>
            </a:r>
            <a:r>
              <a:rPr lang="pt-BR" sz="1800" dirty="0" err="1">
                <a:solidFill>
                  <a:schemeClr val="bg1"/>
                </a:solidFill>
                <a:ea typeface="Open Sans Condensed Condensed Light" pitchFamily="2" charset="0"/>
                <a:cs typeface="Calibri" panose="020F0502020204030204" pitchFamily="34" charset="0"/>
              </a:rPr>
              <a:t>máxima</a:t>
            </a:r>
            <a:r>
              <a:rPr lang="pt-BR" sz="1800" dirty="0">
                <a:solidFill>
                  <a:schemeClr val="bg1"/>
                </a:solidFill>
                <a:ea typeface="Open Sans Condensed Condensed Light" pitchFamily="2" charset="0"/>
                <a:cs typeface="Calibri" panose="020F0502020204030204" pitchFamily="34" charset="0"/>
              </a:rPr>
              <a:t>. </a:t>
            </a:r>
          </a:p>
          <a:p>
            <a:pPr marL="0" indent="0" algn="ctr">
              <a:lnSpc>
                <a:spcPct val="160000"/>
              </a:lnSpc>
              <a:buFont typeface="Arial" panose="020B0604020202020204" pitchFamily="34" charset="0"/>
              <a:buNone/>
            </a:pPr>
            <a:endParaRPr lang="en-US" sz="1800" dirty="0">
              <a:solidFill>
                <a:schemeClr val="bg1"/>
              </a:solidFill>
              <a:ea typeface="Open Sans Condensed Condensed Light" pitchFamily="2" charset="0"/>
              <a:cs typeface="Calibri" panose="020F0502020204030204" pitchFamily="34" charset="0"/>
            </a:endParaRPr>
          </a:p>
        </p:txBody>
      </p:sp>
      <p:pic>
        <p:nvPicPr>
          <p:cNvPr id="23" name="Imagem 22">
            <a:extLst>
              <a:ext uri="{FF2B5EF4-FFF2-40B4-BE49-F238E27FC236}">
                <a16:creationId xmlns:a16="http://schemas.microsoft.com/office/drawing/2014/main" id="{A32C2C4F-D497-5C46-8A55-485248C3E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91441" y="409710"/>
            <a:ext cx="1683385" cy="2299836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658FF8C4-BBCC-1C57-D465-7AA4E9FB46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flipH="1">
            <a:off x="14998" y="3964074"/>
            <a:ext cx="2887534" cy="2893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400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Mulher com óculos de grau&#10;&#10;Descrição gerada automaticamente">
            <a:extLst>
              <a:ext uri="{FF2B5EF4-FFF2-40B4-BE49-F238E27FC236}">
                <a16:creationId xmlns:a16="http://schemas.microsoft.com/office/drawing/2014/main" id="{581ADBE0-326A-1B8F-FD21-05F29AA05E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1668" y="1495604"/>
            <a:ext cx="4802893" cy="5619072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2686774" y="27240"/>
            <a:ext cx="5739965" cy="6857999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4" name="Imagem 23">
            <a:extLst>
              <a:ext uri="{FF2B5EF4-FFF2-40B4-BE49-F238E27FC236}">
                <a16:creationId xmlns:a16="http://schemas.microsoft.com/office/drawing/2014/main" id="{658FF8C4-BBCC-1C57-D465-7AA4E9FB46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flipH="1">
            <a:off x="14998" y="4837814"/>
            <a:ext cx="2015724" cy="2020186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A6FFF0F0-B215-C18B-D9BD-8070392C3864}"/>
              </a:ext>
            </a:extLst>
          </p:cNvPr>
          <p:cNvSpPr txBox="1"/>
          <p:nvPr/>
        </p:nvSpPr>
        <p:spPr>
          <a:xfrm>
            <a:off x="3048824" y="459982"/>
            <a:ext cx="5180776" cy="5938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1700" dirty="0">
                <a:ea typeface="Open Sans Condensed Condensed Light" pitchFamily="2" charset="0"/>
                <a:cs typeface="Calibri" panose="020F0502020204030204" pitchFamily="34" charset="0"/>
              </a:rPr>
              <a:t>Caminha com a cabeça erguida e sorri para cada pessoa que encontra.</a:t>
            </a:r>
          </a:p>
          <a:p>
            <a:pPr>
              <a:lnSpc>
                <a:spcPct val="150000"/>
              </a:lnSpc>
            </a:pPr>
            <a:r>
              <a:rPr lang="pt-BR" sz="1700" dirty="0">
                <a:ea typeface="Open Sans Condensed Condensed Light" pitchFamily="2" charset="0"/>
                <a:cs typeface="Calibri" panose="020F0502020204030204" pitchFamily="34" charset="0"/>
              </a:rPr>
              <a:t>Quando fala, olha nos olhos das pessoas. </a:t>
            </a:r>
          </a:p>
          <a:p>
            <a:pPr>
              <a:lnSpc>
                <a:spcPct val="150000"/>
              </a:lnSpc>
            </a:pPr>
            <a:r>
              <a:rPr lang="pt-BR" sz="1700" dirty="0">
                <a:ea typeface="Open Sans Condensed Condensed Light" pitchFamily="2" charset="0"/>
                <a:cs typeface="Calibri" panose="020F0502020204030204" pitchFamily="34" charset="0"/>
              </a:rPr>
              <a:t>Sempre se voluntaria em projetos. </a:t>
            </a:r>
          </a:p>
          <a:p>
            <a:pPr>
              <a:lnSpc>
                <a:spcPct val="150000"/>
              </a:lnSpc>
            </a:pPr>
            <a:r>
              <a:rPr lang="pt-BR" sz="1700" dirty="0">
                <a:ea typeface="Open Sans Condensed Condensed Light" pitchFamily="2" charset="0"/>
                <a:cs typeface="Calibri" panose="020F0502020204030204" pitchFamily="34" charset="0"/>
              </a:rPr>
              <a:t>Recebe bem os elogios e agradece, nunca se diminuindo ou aumentando o valor que foi concedido. </a:t>
            </a:r>
          </a:p>
          <a:p>
            <a:pPr>
              <a:lnSpc>
                <a:spcPct val="150000"/>
              </a:lnSpc>
            </a:pPr>
            <a:r>
              <a:rPr lang="pt-BR" sz="1700" dirty="0">
                <a:ea typeface="Open Sans Condensed Condensed Light" pitchFamily="2" charset="0"/>
                <a:cs typeface="Calibri" panose="020F0502020204030204" pitchFamily="34" charset="0"/>
              </a:rPr>
              <a:t>Não dá desculpas. Não se diminui e fala afirmativamente sobre o progresso que tem feito. </a:t>
            </a:r>
          </a:p>
          <a:p>
            <a:pPr>
              <a:lnSpc>
                <a:spcPct val="150000"/>
              </a:lnSpc>
            </a:pPr>
            <a:r>
              <a:rPr lang="pt-BR" sz="1700" dirty="0">
                <a:ea typeface="Open Sans Condensed Condensed Light" pitchFamily="2" charset="0"/>
                <a:cs typeface="Calibri" panose="020F0502020204030204" pitchFamily="34" charset="0"/>
              </a:rPr>
              <a:t>Se veste e se apresenta bem em todos os momentos. </a:t>
            </a:r>
          </a:p>
          <a:p>
            <a:pPr>
              <a:lnSpc>
                <a:spcPct val="150000"/>
              </a:lnSpc>
            </a:pPr>
            <a:r>
              <a:rPr lang="pt-BR" sz="1700" dirty="0">
                <a:ea typeface="Open Sans Condensed Condensed Light" pitchFamily="2" charset="0"/>
                <a:cs typeface="Calibri" panose="020F0502020204030204" pitchFamily="34" charset="0"/>
              </a:rPr>
              <a:t>Anda com postura ereta e caminha com segurança em locais públicos. </a:t>
            </a:r>
          </a:p>
          <a:p>
            <a:pPr>
              <a:lnSpc>
                <a:spcPct val="150000"/>
              </a:lnSpc>
            </a:pPr>
            <a:r>
              <a:rPr lang="pt-BR" sz="1700" dirty="0">
                <a:ea typeface="Open Sans Condensed Condensed Light" pitchFamily="2" charset="0"/>
                <a:cs typeface="Calibri" panose="020F0502020204030204" pitchFamily="34" charset="0"/>
              </a:rPr>
              <a:t>Em reuniões, senta-se à frente, e não tem receio de comentar ou fazer perguntas. </a:t>
            </a:r>
          </a:p>
          <a:p>
            <a:pPr>
              <a:lnSpc>
                <a:spcPct val="150000"/>
              </a:lnSpc>
            </a:pPr>
            <a:r>
              <a:rPr lang="pt-BR" sz="1700" dirty="0">
                <a:ea typeface="Open Sans Condensed Condensed Light" pitchFamily="2" charset="0"/>
                <a:cs typeface="Calibri" panose="020F0502020204030204" pitchFamily="34" charset="0"/>
              </a:rPr>
              <a:t>Se apresenta sem dificuldades ao iniciar um telefonema. </a:t>
            </a:r>
          </a:p>
          <a:p>
            <a:pPr>
              <a:lnSpc>
                <a:spcPct val="150000"/>
              </a:lnSpc>
            </a:pPr>
            <a:r>
              <a:rPr lang="pt-BR" sz="1700" dirty="0">
                <a:ea typeface="Open Sans Condensed Condensed Light" pitchFamily="2" charset="0"/>
                <a:cs typeface="Calibri" panose="020F0502020204030204" pitchFamily="34" charset="0"/>
              </a:rPr>
              <a:t>Procura ter amigas que são mulheres de fé e excelência. </a:t>
            </a:r>
          </a:p>
        </p:txBody>
      </p:sp>
    </p:spTree>
    <p:extLst>
      <p:ext uri="{BB962C8B-B14F-4D97-AF65-F5344CB8AC3E}">
        <p14:creationId xmlns:p14="http://schemas.microsoft.com/office/powerpoint/2010/main" val="314462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4998" y="2604977"/>
            <a:ext cx="12177002" cy="967563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Imagem 4" descr="Uma imagem contendo Círculo&#10;&#10;Descrição gerada automaticamente">
            <a:extLst>
              <a:ext uri="{FF2B5EF4-FFF2-40B4-BE49-F238E27FC236}">
                <a16:creationId xmlns:a16="http://schemas.microsoft.com/office/drawing/2014/main" id="{417C05A2-5C23-2AC5-D997-150F6DD98A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745" y="385972"/>
            <a:ext cx="6408189" cy="5597801"/>
          </a:xfrm>
          <a:prstGeom prst="rect">
            <a:avLst/>
          </a:prstGeom>
        </p:spPr>
      </p:pic>
      <p:sp>
        <p:nvSpPr>
          <p:cNvPr id="6" name="TextBox 22">
            <a:extLst>
              <a:ext uri="{FF2B5EF4-FFF2-40B4-BE49-F238E27FC236}">
                <a16:creationId xmlns:a16="http://schemas.microsoft.com/office/drawing/2014/main" id="{DEE1B5A2-8AA3-A35A-E710-304EC74D42F1}"/>
              </a:ext>
            </a:extLst>
          </p:cNvPr>
          <p:cNvSpPr txBox="1"/>
          <p:nvPr/>
        </p:nvSpPr>
        <p:spPr>
          <a:xfrm>
            <a:off x="4571999" y="2646263"/>
            <a:ext cx="32715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Exercícios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crescimento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pessoal</a:t>
            </a:r>
            <a:endParaRPr lang="en-US" sz="32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69890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839E1EC0-3F87-4402-87DF-90680F22F9E9}"/>
              </a:ext>
            </a:extLst>
          </p:cNvPr>
          <p:cNvSpPr/>
          <p:nvPr/>
        </p:nvSpPr>
        <p:spPr>
          <a:xfrm>
            <a:off x="1333048" y="2995387"/>
            <a:ext cx="867226" cy="86722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6C88270-C290-4BC9-A818-45E384C9A8CD}"/>
              </a:ext>
            </a:extLst>
          </p:cNvPr>
          <p:cNvSpPr/>
          <p:nvPr/>
        </p:nvSpPr>
        <p:spPr>
          <a:xfrm>
            <a:off x="1333048" y="4087933"/>
            <a:ext cx="867226" cy="86722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7C7B444-2E21-4F61-B831-813DF024A6C8}"/>
              </a:ext>
            </a:extLst>
          </p:cNvPr>
          <p:cNvSpPr/>
          <p:nvPr/>
        </p:nvSpPr>
        <p:spPr>
          <a:xfrm>
            <a:off x="6012625" y="2995388"/>
            <a:ext cx="867226" cy="86722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74880DB-BE7F-47D6-8255-5FFAAB39C1B7}"/>
              </a:ext>
            </a:extLst>
          </p:cNvPr>
          <p:cNvSpPr/>
          <p:nvPr/>
        </p:nvSpPr>
        <p:spPr>
          <a:xfrm>
            <a:off x="6012625" y="4087933"/>
            <a:ext cx="867226" cy="86722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2E60908C-C26D-0051-AC48-DBA261AECAB7}"/>
              </a:ext>
            </a:extLst>
          </p:cNvPr>
          <p:cNvSpPr txBox="1">
            <a:spLocks/>
          </p:cNvSpPr>
          <p:nvPr/>
        </p:nvSpPr>
        <p:spPr>
          <a:xfrm>
            <a:off x="2419679" y="3131116"/>
            <a:ext cx="3230961" cy="159885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t-BR" sz="1800" dirty="0">
                <a:ea typeface="Open Sans Condensed Condensed Light" pitchFamily="2" charset="0"/>
                <a:cs typeface="Open Sans Condensed Condensed Light" pitchFamily="2" charset="0"/>
              </a:rPr>
              <a:t>Três atividades de lazer que aprecio. 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pt-BR" sz="1800" dirty="0">
              <a:ea typeface="Open Sans Condensed Condensed Light" pitchFamily="2" charset="0"/>
              <a:cs typeface="Open Sans Condensed Condensed Light" pitchFamily="2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pt-BR" sz="1800" dirty="0">
              <a:ea typeface="Open Sans Condensed Condensed Light" pitchFamily="2" charset="0"/>
              <a:cs typeface="Open Sans Condensed Condensed Light" pitchFamily="2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pt-BR" sz="1800" dirty="0">
                <a:ea typeface="Open Sans Condensed Condensed Light" pitchFamily="2" charset="0"/>
                <a:cs typeface="Open Sans Condensed Condensed Light" pitchFamily="2" charset="0"/>
              </a:rPr>
              <a:t>Três coisas que eu faço muito bem. 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sz="1800" dirty="0"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sp>
        <p:nvSpPr>
          <p:cNvPr id="28" name="TextBox 22">
            <a:extLst>
              <a:ext uri="{FF2B5EF4-FFF2-40B4-BE49-F238E27FC236}">
                <a16:creationId xmlns:a16="http://schemas.microsoft.com/office/drawing/2014/main" id="{F4341D61-BFF7-84AB-DF87-A05C5DC8C18F}"/>
              </a:ext>
            </a:extLst>
          </p:cNvPr>
          <p:cNvSpPr txBox="1"/>
          <p:nvPr/>
        </p:nvSpPr>
        <p:spPr>
          <a:xfrm>
            <a:off x="2471943" y="685317"/>
            <a:ext cx="72481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54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Comece</a:t>
            </a:r>
            <a:r>
              <a:rPr lang="id-ID" sz="54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54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a</a:t>
            </a:r>
            <a:r>
              <a:rPr lang="id-ID" sz="54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54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apreciar</a:t>
            </a:r>
            <a:endParaRPr lang="en-US" sz="54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85C4A834-1358-35CB-9620-1D6A3DCB2D90}"/>
              </a:ext>
            </a:extLst>
          </p:cNvPr>
          <p:cNvSpPr txBox="1">
            <a:spLocks/>
          </p:cNvSpPr>
          <p:nvPr/>
        </p:nvSpPr>
        <p:spPr>
          <a:xfrm>
            <a:off x="3875227" y="1428854"/>
            <a:ext cx="4441544" cy="47410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sz="24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o modo como Deus a criou</a:t>
            </a: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57A282D3-051A-6682-B62E-9E04AC1F4CCA}"/>
              </a:ext>
            </a:extLst>
          </p:cNvPr>
          <p:cNvSpPr txBox="1">
            <a:spLocks/>
          </p:cNvSpPr>
          <p:nvPr/>
        </p:nvSpPr>
        <p:spPr>
          <a:xfrm>
            <a:off x="3040912" y="2181593"/>
            <a:ext cx="5954231" cy="360905"/>
          </a:xfrm>
          <a:prstGeom prst="rect">
            <a:avLst/>
          </a:prstGeom>
          <a:solidFill>
            <a:srgbClr val="C3BBDC"/>
          </a:solidFill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2000" dirty="0">
                <a:solidFill>
                  <a:schemeClr val="bg1"/>
                </a:solidFill>
                <a:ea typeface="Open Sans Condensed Condensed Light" pitchFamily="2" charset="0"/>
                <a:cs typeface="Open Sans Condensed Condensed Light" pitchFamily="2" charset="0"/>
              </a:rPr>
              <a:t>Tire um tempo para se conhecer e responda: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69E9799F-7920-21CD-8FD4-C34B1795D777}"/>
              </a:ext>
            </a:extLst>
          </p:cNvPr>
          <p:cNvSpPr txBox="1">
            <a:spLocks/>
          </p:cNvSpPr>
          <p:nvPr/>
        </p:nvSpPr>
        <p:spPr>
          <a:xfrm>
            <a:off x="2419679" y="5612612"/>
            <a:ext cx="3812939" cy="47410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t-BR" sz="1800" dirty="0">
                <a:ea typeface="Open Sans Condensed Condensed Light" pitchFamily="2" charset="0"/>
                <a:cs typeface="Open Sans Condensed Condensed Light" pitchFamily="2" charset="0"/>
              </a:rPr>
              <a:t>Três conquistas em minha vida. 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sz="1800" dirty="0"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920432AC-1817-8B8C-7332-6E66F47CE3D6}"/>
              </a:ext>
            </a:extLst>
          </p:cNvPr>
          <p:cNvSpPr txBox="1">
            <a:spLocks/>
          </p:cNvSpPr>
          <p:nvPr/>
        </p:nvSpPr>
        <p:spPr>
          <a:xfrm>
            <a:off x="7029500" y="4212083"/>
            <a:ext cx="2961413" cy="47410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t-BR" sz="1800" dirty="0">
                <a:ea typeface="Open Sans Condensed Condensed Light" pitchFamily="2" charset="0"/>
                <a:cs typeface="Open Sans Condensed Condensed Light" pitchFamily="2" charset="0"/>
              </a:rPr>
              <a:t>Três coisas que gosto no meu corpo e no modo como sou.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sz="1800" dirty="0"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28BED246-D4EF-4F2C-9961-4235AAE57394}"/>
              </a:ext>
            </a:extLst>
          </p:cNvPr>
          <p:cNvSpPr/>
          <p:nvPr/>
        </p:nvSpPr>
        <p:spPr>
          <a:xfrm>
            <a:off x="1333048" y="5271249"/>
            <a:ext cx="867226" cy="86722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5B5DE534-E072-8DDA-C201-B598281F688A}"/>
              </a:ext>
            </a:extLst>
          </p:cNvPr>
          <p:cNvSpPr txBox="1">
            <a:spLocks/>
          </p:cNvSpPr>
          <p:nvPr/>
        </p:nvSpPr>
        <p:spPr>
          <a:xfrm>
            <a:off x="7029500" y="3229118"/>
            <a:ext cx="3812939" cy="47410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t-BR" sz="1800" dirty="0">
                <a:ea typeface="Open Sans Condensed Condensed Light" pitchFamily="2" charset="0"/>
                <a:cs typeface="Open Sans Condensed Condensed Light" pitchFamily="2" charset="0"/>
              </a:rPr>
              <a:t>Três adjetivos positivos que me descrevem. 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sz="1800" dirty="0"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pic>
        <p:nvPicPr>
          <p:cNvPr id="37" name="Gráfico 36" descr="Área de Transferência com preenchimento sólido">
            <a:extLst>
              <a:ext uri="{FF2B5EF4-FFF2-40B4-BE49-F238E27FC236}">
                <a16:creationId xmlns:a16="http://schemas.microsoft.com/office/drawing/2014/main" id="{841166C2-05C0-067B-E4E6-813B9B15E0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36194" y="3198533"/>
            <a:ext cx="460934" cy="460934"/>
          </a:xfrm>
          <a:prstGeom prst="rect">
            <a:avLst/>
          </a:prstGeom>
        </p:spPr>
      </p:pic>
      <p:pic>
        <p:nvPicPr>
          <p:cNvPr id="38" name="Gráfico 37" descr="Área de Transferência com preenchimento sólido">
            <a:extLst>
              <a:ext uri="{FF2B5EF4-FFF2-40B4-BE49-F238E27FC236}">
                <a16:creationId xmlns:a16="http://schemas.microsoft.com/office/drawing/2014/main" id="{CC6B9B9F-2C5B-9F22-F865-A2A4A6FFC3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48722" y="4291079"/>
            <a:ext cx="460934" cy="460934"/>
          </a:xfrm>
          <a:prstGeom prst="rect">
            <a:avLst/>
          </a:prstGeom>
        </p:spPr>
      </p:pic>
      <p:pic>
        <p:nvPicPr>
          <p:cNvPr id="39" name="Gráfico 38" descr="Área de Transferência com preenchimento sólido">
            <a:extLst>
              <a:ext uri="{FF2B5EF4-FFF2-40B4-BE49-F238E27FC236}">
                <a16:creationId xmlns:a16="http://schemas.microsoft.com/office/drawing/2014/main" id="{CC1E23F4-9AA2-0E07-29AC-43149FC805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36194" y="5474395"/>
            <a:ext cx="460934" cy="460934"/>
          </a:xfrm>
          <a:prstGeom prst="rect">
            <a:avLst/>
          </a:prstGeom>
        </p:spPr>
      </p:pic>
      <p:pic>
        <p:nvPicPr>
          <p:cNvPr id="40" name="Gráfico 39" descr="Área de Transferência com preenchimento sólido">
            <a:extLst>
              <a:ext uri="{FF2B5EF4-FFF2-40B4-BE49-F238E27FC236}">
                <a16:creationId xmlns:a16="http://schemas.microsoft.com/office/drawing/2014/main" id="{1BEC2FE5-34F6-A3B1-65EB-7EBE070D92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15771" y="3198533"/>
            <a:ext cx="460934" cy="460934"/>
          </a:xfrm>
          <a:prstGeom prst="rect">
            <a:avLst/>
          </a:prstGeom>
        </p:spPr>
      </p:pic>
      <p:pic>
        <p:nvPicPr>
          <p:cNvPr id="41" name="Gráfico 40" descr="Área de Transferência com preenchimento sólido">
            <a:extLst>
              <a:ext uri="{FF2B5EF4-FFF2-40B4-BE49-F238E27FC236}">
                <a16:creationId xmlns:a16="http://schemas.microsoft.com/office/drawing/2014/main" id="{6CD1F2B3-C2F7-8660-795C-FB8D9BD23A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39090" y="4278306"/>
            <a:ext cx="460934" cy="460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84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66BE7199-803D-3870-7961-193E5B899BE8}"/>
              </a:ext>
            </a:extLst>
          </p:cNvPr>
          <p:cNvSpPr/>
          <p:nvPr/>
        </p:nvSpPr>
        <p:spPr>
          <a:xfrm>
            <a:off x="2734061" y="1940384"/>
            <a:ext cx="6799799" cy="3816372"/>
          </a:xfrm>
          <a:prstGeom prst="rect">
            <a:avLst/>
          </a:prstGeom>
          <a:solidFill>
            <a:srgbClr val="C3B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TextBox 22"/>
          <p:cNvSpPr txBox="1"/>
          <p:nvPr/>
        </p:nvSpPr>
        <p:spPr>
          <a:xfrm>
            <a:off x="2734061" y="1017054"/>
            <a:ext cx="652110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Princípio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sucesso</a:t>
            </a:r>
            <a:endParaRPr lang="en-US" sz="45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77" y="563146"/>
            <a:ext cx="1168247" cy="159605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DECC0-F8E5-70CA-E11C-D2529E11ABD4}"/>
              </a:ext>
            </a:extLst>
          </p:cNvPr>
          <p:cNvSpPr txBox="1">
            <a:spLocks/>
          </p:cNvSpPr>
          <p:nvPr/>
        </p:nvSpPr>
        <p:spPr>
          <a:xfrm>
            <a:off x="3553842" y="2667020"/>
            <a:ext cx="5160236" cy="130120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pt-BR" dirty="0">
                <a:solidFill>
                  <a:schemeClr val="bg1"/>
                </a:solidFill>
                <a:ea typeface="Open Sans Condensed Condensed Light" pitchFamily="2" charset="0"/>
                <a:cs typeface="Open Sans Condensed Condensed Light" pitchFamily="2" charset="0"/>
              </a:rPr>
              <a:t>Sucesso se estende em direção ao meu potencial pleno, através de Cristo, que me fortalece. </a:t>
            </a:r>
          </a:p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dirty="0">
              <a:solidFill>
                <a:schemeClr val="bg1"/>
              </a:solidFill>
              <a:ea typeface="Open Sans Condensed Condensed Light" pitchFamily="2" charset="0"/>
              <a:cs typeface="Open Sans Condensed Condensed Light" pitchFamily="2" charset="0"/>
            </a:endParaRPr>
          </a:p>
        </p:txBody>
      </p:sp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FC864866-CEE2-DCAB-0257-9836379394F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9" t="42244" r="-11368" b="41165"/>
          <a:stretch/>
        </p:blipFill>
        <p:spPr>
          <a:xfrm>
            <a:off x="2658140" y="5284381"/>
            <a:ext cx="7830039" cy="101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52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11BE3FA7-0D70-4431-814F-D8C40576E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Imagem 1" descr="Uma imagem contendo Círculo&#10;&#10;Descrição gerada automaticamente">
            <a:extLst>
              <a:ext uri="{FF2B5EF4-FFF2-40B4-BE49-F238E27FC236}">
                <a16:creationId xmlns:a16="http://schemas.microsoft.com/office/drawing/2014/main" id="{54C608BC-F507-298A-6598-CD83571787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" r="13720" b="-2"/>
          <a:stretch/>
        </p:blipFill>
        <p:spPr>
          <a:xfrm>
            <a:off x="321731" y="557189"/>
            <a:ext cx="5668684" cy="5743618"/>
          </a:xfrm>
          <a:prstGeom prst="rect">
            <a:avLst/>
          </a:prstGeom>
        </p:spPr>
      </p:pic>
      <p:pic>
        <p:nvPicPr>
          <p:cNvPr id="26" name="Espaço Reservado para Imagem 25">
            <a:extLst>
              <a:ext uri="{FF2B5EF4-FFF2-40B4-BE49-F238E27FC236}">
                <a16:creationId xmlns:a16="http://schemas.microsoft.com/office/drawing/2014/main" id="{ACF8F83B-AF7E-6533-825B-4D99D37B1E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0" r="18389" b="-1"/>
          <a:stretch/>
        </p:blipFill>
        <p:spPr>
          <a:xfrm>
            <a:off x="6195375" y="557189"/>
            <a:ext cx="5674893" cy="5743618"/>
          </a:xfrm>
          <a:prstGeom prst="rect">
            <a:avLst/>
          </a:prstGeom>
        </p:spPr>
      </p:pic>
      <p:sp>
        <p:nvSpPr>
          <p:cNvPr id="3" name="TextBox 22">
            <a:extLst>
              <a:ext uri="{FF2B5EF4-FFF2-40B4-BE49-F238E27FC236}">
                <a16:creationId xmlns:a16="http://schemas.microsoft.com/office/drawing/2014/main" id="{F0A288DF-94EE-2898-42D9-8A87B55EA3F7}"/>
              </a:ext>
            </a:extLst>
          </p:cNvPr>
          <p:cNvSpPr txBox="1"/>
          <p:nvPr/>
        </p:nvSpPr>
        <p:spPr>
          <a:xfrm>
            <a:off x="2088036" y="2635631"/>
            <a:ext cx="25264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Minha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oração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para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hoje</a:t>
            </a:r>
            <a:endParaRPr lang="en-US" sz="40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6975E4B-AF65-2D32-15FE-6877D8DFC061}"/>
              </a:ext>
            </a:extLst>
          </p:cNvPr>
          <p:cNvSpPr txBox="1">
            <a:spLocks/>
          </p:cNvSpPr>
          <p:nvPr/>
        </p:nvSpPr>
        <p:spPr>
          <a:xfrm>
            <a:off x="7199571" y="1641139"/>
            <a:ext cx="3985880" cy="3575717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“Querido Deus, obrigada pelas dificuldades e pelos maus momentos, pois eles me levam a Ti. Sei que </a:t>
            </a:r>
            <a:r>
              <a:rPr lang="pt-BR" sz="20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não</a:t>
            </a: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 posso nada sem a Tua ajuda, por isso clamo pelas promessas da Tua Palavra e </a:t>
            </a:r>
            <a:r>
              <a:rPr lang="pt-BR" sz="20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peço</a:t>
            </a: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 ao Senhor que me ajude a seguir adiante e jamais desistir. Sigo em frente com </a:t>
            </a:r>
            <a:r>
              <a:rPr lang="pt-BR" sz="20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confiança</a:t>
            </a: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 porque o Senhor me criou para o sucesso. </a:t>
            </a:r>
            <a:r>
              <a:rPr lang="pt-BR" sz="2000" dirty="0" err="1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Amém</a:t>
            </a: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!” </a:t>
            </a:r>
          </a:p>
        </p:txBody>
      </p:sp>
    </p:spTree>
    <p:extLst>
      <p:ext uri="{BB962C8B-B14F-4D97-AF65-F5344CB8AC3E}">
        <p14:creationId xmlns:p14="http://schemas.microsoft.com/office/powerpoint/2010/main" val="65180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3B72C9EB-0FEC-1B84-3A58-5F3A1EFB7A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012" y="988797"/>
            <a:ext cx="5594033" cy="4044916"/>
          </a:xfrm>
          <a:prstGeom prst="rect">
            <a:avLst/>
          </a:prstGeom>
        </p:spPr>
      </p:pic>
      <p:sp>
        <p:nvSpPr>
          <p:cNvPr id="38" name="Rectangle 7">
            <a:extLst>
              <a:ext uri="{FF2B5EF4-FFF2-40B4-BE49-F238E27FC236}">
                <a16:creationId xmlns:a16="http://schemas.microsoft.com/office/drawing/2014/main" id="{0A62B6DD-962E-7DFE-BAAA-22390217817F}"/>
              </a:ext>
            </a:extLst>
          </p:cNvPr>
          <p:cNvSpPr/>
          <p:nvPr/>
        </p:nvSpPr>
        <p:spPr>
          <a:xfrm>
            <a:off x="3758349" y="0"/>
            <a:ext cx="4560569" cy="30112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3" name="Freeform 27"/>
          <p:cNvSpPr>
            <a:spLocks noEditPoints="1"/>
          </p:cNvSpPr>
          <p:nvPr/>
        </p:nvSpPr>
        <p:spPr bwMode="auto">
          <a:xfrm>
            <a:off x="5980113" y="3224213"/>
            <a:ext cx="3190875" cy="2408238"/>
          </a:xfrm>
          <a:custGeom>
            <a:avLst/>
            <a:gdLst>
              <a:gd name="T0" fmla="*/ 0 w 2010"/>
              <a:gd name="T1" fmla="*/ 1212 h 1517"/>
              <a:gd name="T2" fmla="*/ 1807 w 2010"/>
              <a:gd name="T3" fmla="*/ 0 h 1517"/>
              <a:gd name="T4" fmla="*/ 2010 w 2010"/>
              <a:gd name="T5" fmla="*/ 305 h 1517"/>
              <a:gd name="T6" fmla="*/ 203 w 2010"/>
              <a:gd name="T7" fmla="*/ 1517 h 1517"/>
              <a:gd name="T8" fmla="*/ 0 w 2010"/>
              <a:gd name="T9" fmla="*/ 1212 h 1517"/>
              <a:gd name="T10" fmla="*/ 0 w 2010"/>
              <a:gd name="T11" fmla="*/ 1212 h 1517"/>
              <a:gd name="T12" fmla="*/ 0 w 2010"/>
              <a:gd name="T13" fmla="*/ 1212 h 1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1517">
                <a:moveTo>
                  <a:pt x="0" y="1212"/>
                </a:moveTo>
                <a:lnTo>
                  <a:pt x="1807" y="0"/>
                </a:lnTo>
                <a:lnTo>
                  <a:pt x="2010" y="305"/>
                </a:lnTo>
                <a:lnTo>
                  <a:pt x="203" y="1517"/>
                </a:lnTo>
                <a:lnTo>
                  <a:pt x="0" y="1212"/>
                </a:lnTo>
                <a:moveTo>
                  <a:pt x="0" y="1212"/>
                </a:moveTo>
                <a:lnTo>
                  <a:pt x="0" y="121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30"/>
          <p:cNvSpPr>
            <a:spLocks noEditPoints="1"/>
          </p:cNvSpPr>
          <p:nvPr/>
        </p:nvSpPr>
        <p:spPr bwMode="auto">
          <a:xfrm>
            <a:off x="-3175" y="3822700"/>
            <a:ext cx="3556000" cy="2533650"/>
          </a:xfrm>
          <a:custGeom>
            <a:avLst/>
            <a:gdLst>
              <a:gd name="T0" fmla="*/ 0 w 2240"/>
              <a:gd name="T1" fmla="*/ 176 h 1596"/>
              <a:gd name="T2" fmla="*/ 118 w 2240"/>
              <a:gd name="T3" fmla="*/ 0 h 1596"/>
              <a:gd name="T4" fmla="*/ 2240 w 2240"/>
              <a:gd name="T5" fmla="*/ 1423 h 1596"/>
              <a:gd name="T6" fmla="*/ 2123 w 2240"/>
              <a:gd name="T7" fmla="*/ 1596 h 1596"/>
              <a:gd name="T8" fmla="*/ 0 w 2240"/>
              <a:gd name="T9" fmla="*/ 176 h 1596"/>
              <a:gd name="T10" fmla="*/ 0 w 2240"/>
              <a:gd name="T11" fmla="*/ 176 h 1596"/>
              <a:gd name="T12" fmla="*/ 0 w 2240"/>
              <a:gd name="T13" fmla="*/ 176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40" h="1596">
                <a:moveTo>
                  <a:pt x="0" y="176"/>
                </a:moveTo>
                <a:lnTo>
                  <a:pt x="118" y="0"/>
                </a:lnTo>
                <a:lnTo>
                  <a:pt x="2240" y="1423"/>
                </a:lnTo>
                <a:lnTo>
                  <a:pt x="2123" y="1596"/>
                </a:lnTo>
                <a:lnTo>
                  <a:pt x="0" y="176"/>
                </a:lnTo>
                <a:moveTo>
                  <a:pt x="0" y="176"/>
                </a:moveTo>
                <a:lnTo>
                  <a:pt x="0" y="17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32"/>
          <p:cNvSpPr>
            <a:spLocks noEditPoints="1"/>
          </p:cNvSpPr>
          <p:nvPr/>
        </p:nvSpPr>
        <p:spPr bwMode="auto">
          <a:xfrm>
            <a:off x="6243638" y="3822700"/>
            <a:ext cx="3554413" cy="2533650"/>
          </a:xfrm>
          <a:custGeom>
            <a:avLst/>
            <a:gdLst>
              <a:gd name="T0" fmla="*/ 0 w 2239"/>
              <a:gd name="T1" fmla="*/ 1423 h 1596"/>
              <a:gd name="T2" fmla="*/ 2122 w 2239"/>
              <a:gd name="T3" fmla="*/ 0 h 1596"/>
              <a:gd name="T4" fmla="*/ 2239 w 2239"/>
              <a:gd name="T5" fmla="*/ 176 h 1596"/>
              <a:gd name="T6" fmla="*/ 117 w 2239"/>
              <a:gd name="T7" fmla="*/ 1596 h 1596"/>
              <a:gd name="T8" fmla="*/ 0 w 2239"/>
              <a:gd name="T9" fmla="*/ 1423 h 1596"/>
              <a:gd name="T10" fmla="*/ 0 w 2239"/>
              <a:gd name="T11" fmla="*/ 1423 h 1596"/>
              <a:gd name="T12" fmla="*/ 0 w 2239"/>
              <a:gd name="T13" fmla="*/ 1423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39" h="1596">
                <a:moveTo>
                  <a:pt x="0" y="1423"/>
                </a:moveTo>
                <a:lnTo>
                  <a:pt x="2122" y="0"/>
                </a:lnTo>
                <a:lnTo>
                  <a:pt x="2239" y="176"/>
                </a:lnTo>
                <a:lnTo>
                  <a:pt x="117" y="1596"/>
                </a:lnTo>
                <a:lnTo>
                  <a:pt x="0" y="1423"/>
                </a:lnTo>
                <a:moveTo>
                  <a:pt x="0" y="1423"/>
                </a:moveTo>
                <a:lnTo>
                  <a:pt x="0" y="142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59792" y="364424"/>
            <a:ext cx="48649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0" dirty="0">
                <a:solidFill>
                  <a:srgbClr val="C3BBDC"/>
                </a:solidFill>
                <a:latin typeface="Footlight MT Light" panose="0204060206030A020304" pitchFamily="18" charset="77"/>
              </a:rPr>
              <a:t>1</a:t>
            </a:r>
            <a:endParaRPr lang="en-US" sz="40000" dirty="0">
              <a:solidFill>
                <a:srgbClr val="C3BBDC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084938" y="4166900"/>
            <a:ext cx="1418408" cy="922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Nickainley Normal" pitchFamily="2" charset="77"/>
              </a:rPr>
              <a:t>Lição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  <a:latin typeface="Nickainley Normal" pitchFamily="2" charset="77"/>
            </a:endParaRP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4689E2E0-5FFB-DD79-6177-C8720728D2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893" y="932191"/>
            <a:ext cx="1370469" cy="1872331"/>
          </a:xfrm>
          <a:prstGeom prst="rect">
            <a:avLst/>
          </a:prstGeom>
        </p:spPr>
      </p:pic>
      <p:sp>
        <p:nvSpPr>
          <p:cNvPr id="26" name="TextBox 33">
            <a:extLst>
              <a:ext uri="{FF2B5EF4-FFF2-40B4-BE49-F238E27FC236}">
                <a16:creationId xmlns:a16="http://schemas.microsoft.com/office/drawing/2014/main" id="{DC0D46A4-B1D4-DF51-296D-71ECA404F641}"/>
              </a:ext>
            </a:extLst>
          </p:cNvPr>
          <p:cNvSpPr txBox="1"/>
          <p:nvPr/>
        </p:nvSpPr>
        <p:spPr>
          <a:xfrm>
            <a:off x="4584354" y="343130"/>
            <a:ext cx="30232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Footlight MT Light" panose="0204060206030A020304" pitchFamily="18" charset="77"/>
              </a:rPr>
              <a:t>Uma </a:t>
            </a:r>
            <a:r>
              <a:rPr lang="en-US" sz="4000" dirty="0" err="1">
                <a:latin typeface="Footlight MT Light" panose="0204060206030A020304" pitchFamily="18" charset="77"/>
              </a:rPr>
              <a:t>mulher</a:t>
            </a:r>
            <a:endParaRPr lang="en-US" sz="4000" dirty="0">
              <a:latin typeface="Footlight MT Light" panose="0204060206030A020304" pitchFamily="18" charset="77"/>
            </a:endParaRPr>
          </a:p>
        </p:txBody>
      </p:sp>
      <p:sp>
        <p:nvSpPr>
          <p:cNvPr id="27" name="TextBox 33">
            <a:extLst>
              <a:ext uri="{FF2B5EF4-FFF2-40B4-BE49-F238E27FC236}">
                <a16:creationId xmlns:a16="http://schemas.microsoft.com/office/drawing/2014/main" id="{F1FE0D8D-C167-4670-F22A-AFB64D002E7C}"/>
              </a:ext>
            </a:extLst>
          </p:cNvPr>
          <p:cNvSpPr txBox="1"/>
          <p:nvPr/>
        </p:nvSpPr>
        <p:spPr>
          <a:xfrm>
            <a:off x="4236372" y="828412"/>
            <a:ext cx="43605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>
                <a:solidFill>
                  <a:schemeClr val="bg1"/>
                </a:solidFill>
                <a:latin typeface="Nickainley Normal" pitchFamily="2" charset="77"/>
              </a:rPr>
              <a:t>de </a:t>
            </a:r>
            <a:r>
              <a:rPr lang="en-US" sz="7200" dirty="0" err="1">
                <a:solidFill>
                  <a:schemeClr val="bg1"/>
                </a:solidFill>
                <a:latin typeface="Nickainley Normal" pitchFamily="2" charset="77"/>
              </a:rPr>
              <a:t>sucesso</a:t>
            </a:r>
            <a:endParaRPr lang="en-US" sz="7200" dirty="0">
              <a:solidFill>
                <a:schemeClr val="bg1"/>
              </a:solidFill>
              <a:latin typeface="Nickainley Normal" pitchFamily="2" charset="77"/>
            </a:endParaRPr>
          </a:p>
        </p:txBody>
      </p:sp>
      <p:pic>
        <p:nvPicPr>
          <p:cNvPr id="35" name="Imagem 34">
            <a:extLst>
              <a:ext uri="{FF2B5EF4-FFF2-40B4-BE49-F238E27FC236}">
                <a16:creationId xmlns:a16="http://schemas.microsoft.com/office/drawing/2014/main" id="{F4093BA3-3C67-EE16-BC81-4D6744BFACC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8961121" y="3660061"/>
            <a:ext cx="3190875" cy="3197939"/>
          </a:xfrm>
          <a:prstGeom prst="rect">
            <a:avLst/>
          </a:prstGeom>
        </p:spPr>
      </p:pic>
      <p:pic>
        <p:nvPicPr>
          <p:cNvPr id="3" name="Imagem 2" descr="Mulher com óculos de grau&#10;&#10;Descrição gerada automaticamente">
            <a:extLst>
              <a:ext uri="{FF2B5EF4-FFF2-40B4-BE49-F238E27FC236}">
                <a16:creationId xmlns:a16="http://schemas.microsoft.com/office/drawing/2014/main" id="{ADEF5144-056E-5690-B3EB-C13D1E591C6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164" y="1868356"/>
            <a:ext cx="4521040" cy="5289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216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3143892" y="2394821"/>
            <a:ext cx="652110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5500" dirty="0">
                <a:solidFill>
                  <a:srgbClr val="4E2783"/>
                </a:solidFill>
                <a:latin typeface="Footlight MT Light" panose="0204060206030A020304" pitchFamily="18" charset="77"/>
                <a:cs typeface="Felix Titling" panose="020F0502020204030204" pitchFamily="34" charset="0"/>
              </a:rPr>
              <a:t>“</a:t>
            </a:r>
            <a:r>
              <a:rPr lang="id-ID" sz="5500" dirty="0" err="1">
                <a:solidFill>
                  <a:srgbClr val="4E2783"/>
                </a:solidFill>
                <a:latin typeface="Footlight MT Light" panose="0204060206030A020304" pitchFamily="18" charset="77"/>
                <a:cs typeface="Felix Titling" panose="020F0502020204030204" pitchFamily="34" charset="0"/>
              </a:rPr>
              <a:t>Tudo</a:t>
            </a:r>
            <a:r>
              <a:rPr lang="id-ID" sz="5500" dirty="0">
                <a:solidFill>
                  <a:srgbClr val="4E2783"/>
                </a:solidFill>
                <a:latin typeface="Footlight MT Light" panose="0204060206030A020304" pitchFamily="18" charset="77"/>
                <a:cs typeface="Felix Titling" panose="020F0502020204030204" pitchFamily="34" charset="0"/>
              </a:rPr>
              <a:t> </a:t>
            </a:r>
            <a:r>
              <a:rPr lang="id-ID" sz="5500" dirty="0" err="1">
                <a:solidFill>
                  <a:srgbClr val="4E2783"/>
                </a:solidFill>
                <a:latin typeface="Footlight MT Light" panose="0204060206030A020304" pitchFamily="18" charset="77"/>
                <a:cs typeface="Felix Titling" panose="020F0502020204030204" pitchFamily="34" charset="0"/>
              </a:rPr>
              <a:t>posso</a:t>
            </a:r>
            <a:r>
              <a:rPr lang="id-ID" sz="5500" dirty="0">
                <a:solidFill>
                  <a:srgbClr val="4E2783"/>
                </a:solidFill>
                <a:latin typeface="Footlight MT Light" panose="0204060206030A020304" pitchFamily="18" charset="77"/>
                <a:cs typeface="Felix Titling" panose="020F0502020204030204" pitchFamily="34" charset="0"/>
              </a:rPr>
              <a:t> </a:t>
            </a:r>
            <a:r>
              <a:rPr lang="id-ID" sz="5500" dirty="0" err="1">
                <a:solidFill>
                  <a:srgbClr val="4E2783"/>
                </a:solidFill>
                <a:latin typeface="Footlight MT Light" panose="0204060206030A020304" pitchFamily="18" charset="77"/>
                <a:cs typeface="Felix Titling" panose="020F0502020204030204" pitchFamily="34" charset="0"/>
              </a:rPr>
              <a:t>nAquele</a:t>
            </a:r>
            <a:r>
              <a:rPr lang="id-ID" sz="5500" dirty="0">
                <a:solidFill>
                  <a:srgbClr val="4E2783"/>
                </a:solidFill>
                <a:latin typeface="Footlight MT Light" panose="0204060206030A020304" pitchFamily="18" charset="77"/>
                <a:cs typeface="Felix Titling" panose="020F0502020204030204" pitchFamily="34" charset="0"/>
              </a:rPr>
              <a:t> </a:t>
            </a:r>
            <a:r>
              <a:rPr lang="id-ID" sz="5500" dirty="0" err="1">
                <a:solidFill>
                  <a:srgbClr val="4E2783"/>
                </a:solidFill>
                <a:latin typeface="Footlight MT Light" panose="0204060206030A020304" pitchFamily="18" charset="77"/>
                <a:cs typeface="Felix Titling" panose="020F0502020204030204" pitchFamily="34" charset="0"/>
              </a:rPr>
              <a:t>que</a:t>
            </a:r>
            <a:r>
              <a:rPr lang="id-ID" sz="5500" dirty="0">
                <a:solidFill>
                  <a:srgbClr val="4E2783"/>
                </a:solidFill>
                <a:latin typeface="Footlight MT Light" panose="0204060206030A020304" pitchFamily="18" charset="77"/>
                <a:cs typeface="Felix Titling" panose="020F0502020204030204" pitchFamily="34" charset="0"/>
              </a:rPr>
              <a:t> </a:t>
            </a:r>
            <a:r>
              <a:rPr lang="id-ID" sz="5500" dirty="0" err="1">
                <a:solidFill>
                  <a:srgbClr val="4E2783"/>
                </a:solidFill>
                <a:latin typeface="Footlight MT Light" panose="0204060206030A020304" pitchFamily="18" charset="77"/>
                <a:cs typeface="Felix Titling" panose="020F0502020204030204" pitchFamily="34" charset="0"/>
              </a:rPr>
              <a:t>me</a:t>
            </a:r>
            <a:r>
              <a:rPr lang="id-ID" sz="5500" dirty="0">
                <a:solidFill>
                  <a:srgbClr val="4E2783"/>
                </a:solidFill>
                <a:latin typeface="Footlight MT Light" panose="0204060206030A020304" pitchFamily="18" charset="77"/>
                <a:cs typeface="Felix Titling" panose="020F0502020204030204" pitchFamily="34" charset="0"/>
              </a:rPr>
              <a:t> </a:t>
            </a:r>
            <a:r>
              <a:rPr lang="id-ID" sz="5500" dirty="0" err="1">
                <a:solidFill>
                  <a:srgbClr val="4E2783"/>
                </a:solidFill>
                <a:latin typeface="Footlight MT Light" panose="0204060206030A020304" pitchFamily="18" charset="77"/>
                <a:cs typeface="Felix Titling" panose="020F0502020204030204" pitchFamily="34" charset="0"/>
              </a:rPr>
              <a:t>fortalece</a:t>
            </a:r>
            <a:r>
              <a:rPr lang="id-ID" sz="5500" dirty="0">
                <a:solidFill>
                  <a:srgbClr val="4E2783"/>
                </a:solidFill>
                <a:latin typeface="Footlight MT Light" panose="0204060206030A020304" pitchFamily="18" charset="77"/>
                <a:cs typeface="Felix Titling" panose="020F0502020204030204" pitchFamily="34" charset="0"/>
              </a:rPr>
              <a:t>.”</a:t>
            </a:r>
            <a:endParaRPr lang="en-US" sz="5500" dirty="0">
              <a:solidFill>
                <a:srgbClr val="4E2783"/>
              </a:solidFill>
              <a:latin typeface="Footlight MT Light" panose="0204060206030A020304" pitchFamily="18" charset="77"/>
              <a:cs typeface="Felix Titling" panose="020F0502020204030204" pitchFamily="34" charset="0"/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8585" y="940634"/>
            <a:ext cx="1683385" cy="2299836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BA379416-94A4-CFA3-E5AF-D2CA3630FD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16" y="1399722"/>
            <a:ext cx="1683385" cy="4611775"/>
          </a:xfrm>
          <a:prstGeom prst="rect">
            <a:avLst/>
          </a:prstGeom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C078C0A3-A61E-6195-9162-AE43BDFAE008}"/>
              </a:ext>
            </a:extLst>
          </p:cNvPr>
          <p:cNvSpPr txBox="1"/>
          <p:nvPr/>
        </p:nvSpPr>
        <p:spPr>
          <a:xfrm>
            <a:off x="3143892" y="4370867"/>
            <a:ext cx="18313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1800" dirty="0" err="1">
                <a:solidFill>
                  <a:srgbClr val="4E2783"/>
                </a:solidFill>
                <a:ea typeface="Open Sans Condensed Condensed" pitchFamily="2" charset="0"/>
                <a:cs typeface="Open Sans Condensed Condensed" pitchFamily="2" charset="0"/>
              </a:rPr>
              <a:t>Filipenses</a:t>
            </a:r>
            <a:r>
              <a:rPr lang="en-US" sz="1800" dirty="0">
                <a:solidFill>
                  <a:srgbClr val="4E2783"/>
                </a:solidFill>
                <a:ea typeface="Open Sans Condensed Condensed" pitchFamily="2" charset="0"/>
                <a:cs typeface="Open Sans Condensed Condensed" pitchFamily="2" charset="0"/>
              </a:rPr>
              <a:t> 4:13</a:t>
            </a:r>
          </a:p>
        </p:txBody>
      </p:sp>
    </p:spTree>
    <p:extLst>
      <p:ext uri="{BB962C8B-B14F-4D97-AF65-F5344CB8AC3E}">
        <p14:creationId xmlns:p14="http://schemas.microsoft.com/office/powerpoint/2010/main" val="749341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151220"/>
            <a:ext cx="200361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8861322-87BC-432E-26C7-59C051411D78}"/>
              </a:ext>
            </a:extLst>
          </p:cNvPr>
          <p:cNvSpPr txBox="1">
            <a:spLocks/>
          </p:cNvSpPr>
          <p:nvPr/>
        </p:nvSpPr>
        <p:spPr>
          <a:xfrm>
            <a:off x="849647" y="2134342"/>
            <a:ext cx="3849944" cy="358373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pt-BR" sz="1500" dirty="0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Existem muitas </a:t>
            </a:r>
            <a:r>
              <a:rPr lang="pt-BR" sz="1500" dirty="0" err="1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histórias</a:t>
            </a:r>
            <a:r>
              <a:rPr lang="pt-BR" sz="1500" dirty="0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 de mulheres </a:t>
            </a:r>
            <a:r>
              <a:rPr lang="pt-BR" sz="1500" dirty="0" err="1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cristãs</a:t>
            </a:r>
            <a:r>
              <a:rPr lang="pt-BR" sz="1500" dirty="0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 que </a:t>
            </a:r>
            <a:r>
              <a:rPr lang="pt-BR" sz="1500" dirty="0" err="1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alcançaram</a:t>
            </a:r>
            <a:r>
              <a:rPr lang="pt-BR" sz="1500" dirty="0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 o sucesso de diversas maneiras ao longo da </a:t>
            </a:r>
            <a:r>
              <a:rPr lang="pt-BR" sz="1500" dirty="0" err="1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história</a:t>
            </a:r>
            <a:r>
              <a:rPr lang="pt-BR" sz="1500" dirty="0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. 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pt-BR" sz="1500" dirty="0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A </a:t>
            </a:r>
            <a:r>
              <a:rPr lang="pt-BR" sz="1500" dirty="0" err="1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história</a:t>
            </a:r>
            <a:r>
              <a:rPr lang="pt-BR" sz="1500" dirty="0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 dessas quatro mulheres </a:t>
            </a:r>
            <a:r>
              <a:rPr lang="pt-BR" sz="1500" dirty="0" err="1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tão</a:t>
            </a:r>
            <a:r>
              <a:rPr lang="pt-BR" sz="1500" dirty="0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 diferentes </a:t>
            </a:r>
            <a:r>
              <a:rPr lang="pt-BR" sz="1500" dirty="0" err="1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são</a:t>
            </a:r>
            <a:r>
              <a:rPr lang="pt-BR" sz="1500" dirty="0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 similares em dois aspectos: triunfo e sucesso espiritual. Elas clamaram pela promessa de que “com a </a:t>
            </a:r>
            <a:r>
              <a:rPr lang="pt-BR" sz="1500" dirty="0" err="1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força</a:t>
            </a:r>
            <a:r>
              <a:rPr lang="pt-BR" sz="1500" dirty="0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 que Cristo me dá, posso enfrentar qualquer </a:t>
            </a:r>
            <a:r>
              <a:rPr lang="pt-BR" sz="1500" dirty="0" err="1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situação</a:t>
            </a:r>
            <a:r>
              <a:rPr lang="pt-BR" sz="1500" dirty="0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” 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pt-BR" sz="1500" dirty="0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(</a:t>
            </a:r>
            <a:r>
              <a:rPr lang="pt-BR" sz="1500" dirty="0" err="1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Fp</a:t>
            </a:r>
            <a:r>
              <a:rPr lang="pt-BR" sz="1500" dirty="0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 4:13).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9B81AB-B7DF-FC98-ABE8-C5B2F19E0C29}"/>
              </a:ext>
            </a:extLst>
          </p:cNvPr>
          <p:cNvSpPr txBox="1">
            <a:spLocks/>
          </p:cNvSpPr>
          <p:nvPr/>
        </p:nvSpPr>
        <p:spPr>
          <a:xfrm>
            <a:off x="789242" y="1146398"/>
            <a:ext cx="3849944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sz="3600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Sendo o seu melhor</a:t>
            </a:r>
          </a:p>
        </p:txBody>
      </p:sp>
      <p:pic>
        <p:nvPicPr>
          <p:cNvPr id="11" name="Imagem 10" descr="Padrão do plano de fundo&#10;&#10;Descrição gerada automaticamente">
            <a:extLst>
              <a:ext uri="{FF2B5EF4-FFF2-40B4-BE49-F238E27FC236}">
                <a16:creationId xmlns:a16="http://schemas.microsoft.com/office/drawing/2014/main" id="{FFBA7A49-F3BC-040F-A474-51A013D4401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393688" y="1592343"/>
            <a:ext cx="6082760" cy="4085435"/>
          </a:xfrm>
          <a:prstGeom prst="rect">
            <a:avLst/>
          </a:prstGeom>
        </p:spPr>
      </p:pic>
      <p:pic>
        <p:nvPicPr>
          <p:cNvPr id="8" name="Imagem 7" descr="Mulher com as mãos no rosto&#10;&#10;Descrição gerada automaticamente com confiança média">
            <a:extLst>
              <a:ext uri="{FF2B5EF4-FFF2-40B4-BE49-F238E27FC236}">
                <a16:creationId xmlns:a16="http://schemas.microsoft.com/office/drawing/2014/main" id="{3A8264E2-4327-8765-5982-D2EFFBEB3F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242" y="0"/>
            <a:ext cx="43751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219081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90127" y="2508083"/>
            <a:ext cx="2173214" cy="1422006"/>
          </a:xfrm>
          <a:prstGeom prst="rect">
            <a:avLst/>
          </a:prstGeom>
          <a:solidFill>
            <a:schemeClr val="accent1"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695187" y="2499274"/>
            <a:ext cx="2173214" cy="1422006"/>
          </a:xfrm>
          <a:prstGeom prst="rect">
            <a:avLst/>
          </a:prstGeom>
          <a:solidFill>
            <a:schemeClr val="accent2"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911188" y="2499274"/>
            <a:ext cx="2173214" cy="1422006"/>
          </a:xfrm>
          <a:prstGeom prst="rect">
            <a:avLst/>
          </a:prstGeom>
          <a:solidFill>
            <a:schemeClr val="accent3"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51860" y="3799345"/>
            <a:ext cx="893193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0" dirty="0">
                <a:solidFill>
                  <a:srgbClr val="C3BBDC">
                    <a:alpha val="40000"/>
                  </a:srgbClr>
                </a:solidFill>
                <a:latin typeface="Footlight MT Light" panose="0204060206030A020304" pitchFamily="18" charset="77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26726" y="5138173"/>
            <a:ext cx="14829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Encontre</a:t>
            </a:r>
            <a:r>
              <a:rPr lang="en-US" sz="1400" dirty="0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 o </a:t>
            </a:r>
            <a:r>
              <a:rPr lang="en-US" sz="1400" dirty="0" err="1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sucesso</a:t>
            </a:r>
            <a:r>
              <a:rPr lang="en-US" sz="1400" dirty="0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verdadeiro</a:t>
            </a:r>
            <a:endParaRPr lang="en-US" sz="1400" dirty="0">
              <a:solidFill>
                <a:srgbClr val="4E2783"/>
              </a:solidFill>
              <a:ea typeface="Open Sans Condensed Condensed Light" pitchFamily="2" charset="0"/>
              <a:cs typeface="Calibri" panose="020F0502020204030204" pitchFamily="34" charset="0"/>
            </a:endParaRPr>
          </a:p>
        </p:txBody>
      </p:sp>
      <p:sp>
        <p:nvSpPr>
          <p:cNvPr id="30" name="Rectangle 5">
            <a:extLst>
              <a:ext uri="{FF2B5EF4-FFF2-40B4-BE49-F238E27FC236}">
                <a16:creationId xmlns:a16="http://schemas.microsoft.com/office/drawing/2014/main" id="{02EDB168-82DF-4930-ADAB-0D897A5107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33415" y="2489000"/>
            <a:ext cx="2173214" cy="1422006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31" name="Rectangle 5">
            <a:extLst>
              <a:ext uri="{FF2B5EF4-FFF2-40B4-BE49-F238E27FC236}">
                <a16:creationId xmlns:a16="http://schemas.microsoft.com/office/drawing/2014/main" id="{746FEA6C-CDAB-1E3E-22E1-8EAF87C146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51909" y="2486350"/>
            <a:ext cx="2173214" cy="1422006"/>
          </a:xfrm>
          <a:prstGeom prst="rect">
            <a:avLst/>
          </a:prstGeom>
          <a:solidFill>
            <a:schemeClr val="accent1">
              <a:lumMod val="20000"/>
              <a:lumOff val="8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32" name="TextBox 22">
            <a:extLst>
              <a:ext uri="{FF2B5EF4-FFF2-40B4-BE49-F238E27FC236}">
                <a16:creationId xmlns:a16="http://schemas.microsoft.com/office/drawing/2014/main" id="{64CB113E-42DE-9B29-27BE-BC1B14428086}"/>
              </a:ext>
            </a:extLst>
          </p:cNvPr>
          <p:cNvSpPr txBox="1"/>
          <p:nvPr/>
        </p:nvSpPr>
        <p:spPr>
          <a:xfrm>
            <a:off x="3990616" y="467082"/>
            <a:ext cx="4717946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6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5 </a:t>
            </a:r>
            <a:r>
              <a:rPr lang="id-ID" sz="6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conceitos</a:t>
            </a:r>
            <a:endParaRPr lang="en-US" sz="65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pic>
        <p:nvPicPr>
          <p:cNvPr id="33" name="Imagem 32">
            <a:extLst>
              <a:ext uri="{FF2B5EF4-FFF2-40B4-BE49-F238E27FC236}">
                <a16:creationId xmlns:a16="http://schemas.microsoft.com/office/drawing/2014/main" id="{5C5EB76F-FD4E-2669-86A9-C83E7305ED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10459836" y="5162094"/>
            <a:ext cx="1692160" cy="1695906"/>
          </a:xfrm>
          <a:prstGeom prst="rect">
            <a:avLst/>
          </a:prstGeom>
        </p:spPr>
      </p:pic>
      <p:pic>
        <p:nvPicPr>
          <p:cNvPr id="34" name="Imagem 33">
            <a:extLst>
              <a:ext uri="{FF2B5EF4-FFF2-40B4-BE49-F238E27FC236}">
                <a16:creationId xmlns:a16="http://schemas.microsoft.com/office/drawing/2014/main" id="{37F06CB9-ED80-7F60-167F-A218F6E984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rot="10800000">
            <a:off x="108365" y="74577"/>
            <a:ext cx="1692160" cy="1695906"/>
          </a:xfrm>
          <a:prstGeom prst="rect">
            <a:avLst/>
          </a:prstGeom>
        </p:spPr>
      </p:pic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569F0D8C-4CFF-1EFB-3202-34CDDBC821DA}"/>
              </a:ext>
            </a:extLst>
          </p:cNvPr>
          <p:cNvSpPr txBox="1">
            <a:spLocks/>
          </p:cNvSpPr>
          <p:nvPr/>
        </p:nvSpPr>
        <p:spPr>
          <a:xfrm>
            <a:off x="3814847" y="1261730"/>
            <a:ext cx="4441544" cy="474101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pt-BR" dirty="0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para uma vida de sucesso</a:t>
            </a:r>
          </a:p>
        </p:txBody>
      </p:sp>
      <p:sp>
        <p:nvSpPr>
          <p:cNvPr id="36" name="TextBox 6">
            <a:extLst>
              <a:ext uri="{FF2B5EF4-FFF2-40B4-BE49-F238E27FC236}">
                <a16:creationId xmlns:a16="http://schemas.microsoft.com/office/drawing/2014/main" id="{D9564808-FEC7-1128-57D8-B616B836F02F}"/>
              </a:ext>
            </a:extLst>
          </p:cNvPr>
          <p:cNvSpPr txBox="1"/>
          <p:nvPr/>
        </p:nvSpPr>
        <p:spPr>
          <a:xfrm>
            <a:off x="3233870" y="3811038"/>
            <a:ext cx="893193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0" dirty="0">
                <a:solidFill>
                  <a:srgbClr val="C3BBDC">
                    <a:alpha val="40000"/>
                  </a:srgbClr>
                </a:solidFill>
                <a:latin typeface="Footlight MT Light" panose="0204060206030A020304" pitchFamily="18" charset="77"/>
              </a:rPr>
              <a:t>2</a:t>
            </a:r>
          </a:p>
        </p:txBody>
      </p:sp>
      <p:sp>
        <p:nvSpPr>
          <p:cNvPr id="37" name="TextBox 7">
            <a:extLst>
              <a:ext uri="{FF2B5EF4-FFF2-40B4-BE49-F238E27FC236}">
                <a16:creationId xmlns:a16="http://schemas.microsoft.com/office/drawing/2014/main" id="{7D3D8EE3-EBD6-D1B2-92A6-B0E4FFBDD0D5}"/>
              </a:ext>
            </a:extLst>
          </p:cNvPr>
          <p:cNvSpPr txBox="1"/>
          <p:nvPr/>
        </p:nvSpPr>
        <p:spPr>
          <a:xfrm>
            <a:off x="3130849" y="5233044"/>
            <a:ext cx="12032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Você</a:t>
            </a:r>
            <a:r>
              <a:rPr lang="en-US" sz="1400" dirty="0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é</a:t>
            </a:r>
            <a:r>
              <a:rPr lang="en-US" sz="1400" dirty="0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 especial</a:t>
            </a:r>
          </a:p>
        </p:txBody>
      </p:sp>
      <p:sp>
        <p:nvSpPr>
          <p:cNvPr id="38" name="TextBox 6">
            <a:extLst>
              <a:ext uri="{FF2B5EF4-FFF2-40B4-BE49-F238E27FC236}">
                <a16:creationId xmlns:a16="http://schemas.microsoft.com/office/drawing/2014/main" id="{8349120D-BE14-BD3C-BBAD-8907CC22329A}"/>
              </a:ext>
            </a:extLst>
          </p:cNvPr>
          <p:cNvSpPr txBox="1"/>
          <p:nvPr/>
        </p:nvSpPr>
        <p:spPr>
          <a:xfrm>
            <a:off x="5418784" y="3811038"/>
            <a:ext cx="893193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0" dirty="0">
                <a:solidFill>
                  <a:srgbClr val="C3BBDC">
                    <a:alpha val="40000"/>
                  </a:srgbClr>
                </a:solidFill>
                <a:latin typeface="Footlight MT Light" panose="0204060206030A020304" pitchFamily="18" charset="77"/>
              </a:rPr>
              <a:t>3</a:t>
            </a:r>
          </a:p>
        </p:txBody>
      </p:sp>
      <p:sp>
        <p:nvSpPr>
          <p:cNvPr id="39" name="TextBox 7">
            <a:extLst>
              <a:ext uri="{FF2B5EF4-FFF2-40B4-BE49-F238E27FC236}">
                <a16:creationId xmlns:a16="http://schemas.microsoft.com/office/drawing/2014/main" id="{0D5977F4-7901-4439-FF10-720E760CEFE1}"/>
              </a:ext>
            </a:extLst>
          </p:cNvPr>
          <p:cNvSpPr txBox="1"/>
          <p:nvPr/>
        </p:nvSpPr>
        <p:spPr>
          <a:xfrm>
            <a:off x="5263755" y="5138172"/>
            <a:ext cx="12032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Jesus </a:t>
            </a:r>
            <a:r>
              <a:rPr lang="en-US" sz="1400" dirty="0" err="1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garantiu</a:t>
            </a:r>
            <a:r>
              <a:rPr lang="en-US" sz="1400" dirty="0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 o </a:t>
            </a:r>
            <a:r>
              <a:rPr lang="en-US" sz="1400" dirty="0" err="1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seu</a:t>
            </a:r>
            <a:r>
              <a:rPr lang="en-US" sz="1400" dirty="0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sucesso</a:t>
            </a:r>
            <a:endParaRPr lang="en-US" sz="1400" dirty="0">
              <a:solidFill>
                <a:srgbClr val="4E2783"/>
              </a:solidFill>
              <a:ea typeface="Open Sans Condensed Condensed Light" pitchFamily="2" charset="0"/>
              <a:cs typeface="Calibri" panose="020F0502020204030204" pitchFamily="34" charset="0"/>
            </a:endParaRPr>
          </a:p>
        </p:txBody>
      </p:sp>
      <p:sp>
        <p:nvSpPr>
          <p:cNvPr id="40" name="TextBox 6">
            <a:extLst>
              <a:ext uri="{FF2B5EF4-FFF2-40B4-BE49-F238E27FC236}">
                <a16:creationId xmlns:a16="http://schemas.microsoft.com/office/drawing/2014/main" id="{93EE3DD2-ABCB-D8DF-4D7E-A8AFCD1058D6}"/>
              </a:ext>
            </a:extLst>
          </p:cNvPr>
          <p:cNvSpPr txBox="1"/>
          <p:nvPr/>
        </p:nvSpPr>
        <p:spPr>
          <a:xfrm>
            <a:off x="7634785" y="3811038"/>
            <a:ext cx="893193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0" dirty="0">
                <a:solidFill>
                  <a:srgbClr val="C3BBDC">
                    <a:alpha val="40000"/>
                  </a:srgbClr>
                </a:solidFill>
                <a:latin typeface="Footlight MT Light" panose="0204060206030A020304" pitchFamily="18" charset="77"/>
              </a:rPr>
              <a:t>4</a:t>
            </a:r>
          </a:p>
        </p:txBody>
      </p:sp>
      <p:sp>
        <p:nvSpPr>
          <p:cNvPr id="41" name="TextBox 7">
            <a:extLst>
              <a:ext uri="{FF2B5EF4-FFF2-40B4-BE49-F238E27FC236}">
                <a16:creationId xmlns:a16="http://schemas.microsoft.com/office/drawing/2014/main" id="{835E0A3F-3AA9-5544-2AFB-2ECFA83BC1C7}"/>
              </a:ext>
            </a:extLst>
          </p:cNvPr>
          <p:cNvSpPr txBox="1"/>
          <p:nvPr/>
        </p:nvSpPr>
        <p:spPr>
          <a:xfrm>
            <a:off x="7371675" y="5162094"/>
            <a:ext cx="14637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Deus </a:t>
            </a:r>
            <a:r>
              <a:rPr lang="en-US" sz="1400" dirty="0" err="1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tem</a:t>
            </a:r>
            <a:r>
              <a:rPr lang="en-US" sz="1400" dirty="0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 um </a:t>
            </a:r>
            <a:r>
              <a:rPr lang="en-US" sz="1400" dirty="0" err="1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plano</a:t>
            </a:r>
            <a:r>
              <a:rPr lang="en-US" sz="1400" dirty="0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 para </a:t>
            </a:r>
            <a:r>
              <a:rPr lang="en-US" sz="1400" dirty="0" err="1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você</a:t>
            </a:r>
            <a:endParaRPr lang="en-US" sz="1400" dirty="0">
              <a:solidFill>
                <a:srgbClr val="4E2783"/>
              </a:solidFill>
              <a:ea typeface="Open Sans Condensed Condensed Light" pitchFamily="2" charset="0"/>
              <a:cs typeface="Calibri" panose="020F0502020204030204" pitchFamily="34" charset="0"/>
            </a:endParaRPr>
          </a:p>
        </p:txBody>
      </p:sp>
      <p:sp>
        <p:nvSpPr>
          <p:cNvPr id="42" name="TextBox 6">
            <a:extLst>
              <a:ext uri="{FF2B5EF4-FFF2-40B4-BE49-F238E27FC236}">
                <a16:creationId xmlns:a16="http://schemas.microsoft.com/office/drawing/2014/main" id="{FAC3C943-AEFF-45AA-FF95-2A5DCBD4DE86}"/>
              </a:ext>
            </a:extLst>
          </p:cNvPr>
          <p:cNvSpPr txBox="1"/>
          <p:nvPr/>
        </p:nvSpPr>
        <p:spPr>
          <a:xfrm>
            <a:off x="9867440" y="3811037"/>
            <a:ext cx="893193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0" dirty="0">
                <a:solidFill>
                  <a:srgbClr val="C3BBDC">
                    <a:alpha val="40000"/>
                  </a:srgbClr>
                </a:solidFill>
                <a:latin typeface="Footlight MT Light" panose="0204060206030A020304" pitchFamily="18" charset="77"/>
              </a:rPr>
              <a:t>5</a:t>
            </a:r>
          </a:p>
        </p:txBody>
      </p:sp>
      <p:sp>
        <p:nvSpPr>
          <p:cNvPr id="43" name="TextBox 7">
            <a:extLst>
              <a:ext uri="{FF2B5EF4-FFF2-40B4-BE49-F238E27FC236}">
                <a16:creationId xmlns:a16="http://schemas.microsoft.com/office/drawing/2014/main" id="{8BCE7F91-5F74-5A8E-D354-8E49A23F5F97}"/>
              </a:ext>
            </a:extLst>
          </p:cNvPr>
          <p:cNvSpPr txBox="1"/>
          <p:nvPr/>
        </p:nvSpPr>
        <p:spPr>
          <a:xfrm>
            <a:off x="9740079" y="5138171"/>
            <a:ext cx="12032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Você</a:t>
            </a:r>
            <a:r>
              <a:rPr lang="en-US" sz="1400" dirty="0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é</a:t>
            </a:r>
            <a:r>
              <a:rPr lang="en-US" sz="1400" dirty="0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uma</a:t>
            </a:r>
            <a:r>
              <a:rPr lang="en-US" sz="1400" dirty="0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estrela</a:t>
            </a:r>
            <a:endParaRPr lang="en-US" sz="1400" dirty="0">
              <a:solidFill>
                <a:srgbClr val="4E2783"/>
              </a:solidFill>
              <a:ea typeface="Open Sans Condensed Condensed Light" pitchFamily="2" charset="0"/>
              <a:cs typeface="Calibri" panose="020F0502020204030204" pitchFamily="34" charset="0"/>
            </a:endParaRPr>
          </a:p>
        </p:txBody>
      </p:sp>
      <p:pic>
        <p:nvPicPr>
          <p:cNvPr id="45" name="Gráfico 44" descr="Estrela com preenchimento sólido">
            <a:extLst>
              <a:ext uri="{FF2B5EF4-FFF2-40B4-BE49-F238E27FC236}">
                <a16:creationId xmlns:a16="http://schemas.microsoft.com/office/drawing/2014/main" id="{131AC490-6277-3AF7-13CB-CD7782014A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77713" y="2949474"/>
            <a:ext cx="521606" cy="521606"/>
          </a:xfrm>
          <a:prstGeom prst="rect">
            <a:avLst/>
          </a:prstGeom>
        </p:spPr>
      </p:pic>
      <p:pic>
        <p:nvPicPr>
          <p:cNvPr id="47" name="Gráfico 46" descr="Aspiração com preenchimento sólido">
            <a:extLst>
              <a:ext uri="{FF2B5EF4-FFF2-40B4-BE49-F238E27FC236}">
                <a16:creationId xmlns:a16="http://schemas.microsoft.com/office/drawing/2014/main" id="{A713F6D1-DBA5-6D6B-BB9D-9E105520DB1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15854" y="2878428"/>
            <a:ext cx="721760" cy="721760"/>
          </a:xfrm>
          <a:prstGeom prst="rect">
            <a:avLst/>
          </a:prstGeom>
        </p:spPr>
      </p:pic>
      <p:pic>
        <p:nvPicPr>
          <p:cNvPr id="49" name="Gráfico 48" descr="Mulher encolhendo os ombros com preenchimento sólido">
            <a:extLst>
              <a:ext uri="{FF2B5EF4-FFF2-40B4-BE49-F238E27FC236}">
                <a16:creationId xmlns:a16="http://schemas.microsoft.com/office/drawing/2014/main" id="{21A88098-060C-2215-A455-692E5620B61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447388" y="2884680"/>
            <a:ext cx="668811" cy="668811"/>
          </a:xfrm>
          <a:prstGeom prst="rect">
            <a:avLst/>
          </a:prstGeom>
        </p:spPr>
      </p:pic>
      <p:pic>
        <p:nvPicPr>
          <p:cNvPr id="51" name="Gráfico 50" descr="Área de Transferência com preenchimento sólido">
            <a:extLst>
              <a:ext uri="{FF2B5EF4-FFF2-40B4-BE49-F238E27FC236}">
                <a16:creationId xmlns:a16="http://schemas.microsoft.com/office/drawing/2014/main" id="{C3D231A9-54DC-36D7-6FF4-CDC77F48BB9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960052" y="2862947"/>
            <a:ext cx="566053" cy="566053"/>
          </a:xfrm>
          <a:prstGeom prst="rect">
            <a:avLst/>
          </a:prstGeom>
        </p:spPr>
      </p:pic>
      <p:pic>
        <p:nvPicPr>
          <p:cNvPr id="53" name="Gráfico 52" descr="Perfil de mulher com preenchimento sólido">
            <a:extLst>
              <a:ext uri="{FF2B5EF4-FFF2-40B4-BE49-F238E27FC236}">
                <a16:creationId xmlns:a16="http://schemas.microsoft.com/office/drawing/2014/main" id="{39396655-F982-3BFE-D743-85D72FF797A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759275" y="2924844"/>
            <a:ext cx="489945" cy="489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872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F628EC1-26EF-3B5F-4489-66032B80FE3D}"/>
              </a:ext>
            </a:extLst>
          </p:cNvPr>
          <p:cNvSpPr txBox="1">
            <a:spLocks/>
          </p:cNvSpPr>
          <p:nvPr/>
        </p:nvSpPr>
        <p:spPr>
          <a:xfrm>
            <a:off x="5775722" y="2350715"/>
            <a:ext cx="4933494" cy="139313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pt-BR" sz="1800" dirty="0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Sucesso vem do esforço em se tornar tudo o que Deus já planejou para você. Significa alcançar todo o seu potencial em Jesus Cristo. 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43270390-B2D2-A1DB-FFDF-F57BBDC9CD5E}"/>
              </a:ext>
            </a:extLst>
          </p:cNvPr>
          <p:cNvSpPr txBox="1"/>
          <p:nvPr/>
        </p:nvSpPr>
        <p:spPr>
          <a:xfrm>
            <a:off x="2298743" y="1343193"/>
            <a:ext cx="124745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0" dirty="0">
                <a:solidFill>
                  <a:schemeClr val="bg1"/>
                </a:solidFill>
                <a:latin typeface="Footlight MT Light" panose="0204060206030A020304" pitchFamily="18" charset="77"/>
              </a:rPr>
              <a:t>1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1CE9555-3510-7BE7-A3B4-6B236B6E48A0}"/>
              </a:ext>
            </a:extLst>
          </p:cNvPr>
          <p:cNvSpPr txBox="1">
            <a:spLocks/>
          </p:cNvSpPr>
          <p:nvPr/>
        </p:nvSpPr>
        <p:spPr>
          <a:xfrm>
            <a:off x="1640439" y="3353938"/>
            <a:ext cx="2564066" cy="155830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Encontre o verdadeiro sucesso</a:t>
            </a:r>
          </a:p>
        </p:txBody>
      </p:sp>
      <p:pic>
        <p:nvPicPr>
          <p:cNvPr id="12" name="Imagem 11" descr="Padrão do plano de fundo&#10;&#10;Descrição gerada automaticamente">
            <a:extLst>
              <a:ext uri="{FF2B5EF4-FFF2-40B4-BE49-F238E27FC236}">
                <a16:creationId xmlns:a16="http://schemas.microsoft.com/office/drawing/2014/main" id="{B5A8A0DB-57C0-A5C1-20D3-381E48A83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947" y="4709499"/>
            <a:ext cx="1714714" cy="1151674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742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>
            <a:extLst>
              <a:ext uri="{FF2B5EF4-FFF2-40B4-BE49-F238E27FC236}">
                <a16:creationId xmlns:a16="http://schemas.microsoft.com/office/drawing/2014/main" id="{43270390-B2D2-A1DB-FFDF-F57BBDC9CD5E}"/>
              </a:ext>
            </a:extLst>
          </p:cNvPr>
          <p:cNvSpPr txBox="1"/>
          <p:nvPr/>
        </p:nvSpPr>
        <p:spPr>
          <a:xfrm>
            <a:off x="2406946" y="1508085"/>
            <a:ext cx="124745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0" dirty="0">
                <a:solidFill>
                  <a:schemeClr val="bg1"/>
                </a:solidFill>
                <a:latin typeface="Footlight MT Light" panose="0204060206030A020304" pitchFamily="18" charset="77"/>
              </a:rPr>
              <a:t>2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1CE9555-3510-7BE7-A3B4-6B236B6E48A0}"/>
              </a:ext>
            </a:extLst>
          </p:cNvPr>
          <p:cNvSpPr txBox="1">
            <a:spLocks/>
          </p:cNvSpPr>
          <p:nvPr/>
        </p:nvSpPr>
        <p:spPr>
          <a:xfrm>
            <a:off x="1640439" y="3353937"/>
            <a:ext cx="2564066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sz="3200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Você é especial</a:t>
            </a:r>
          </a:p>
        </p:txBody>
      </p:sp>
      <p:pic>
        <p:nvPicPr>
          <p:cNvPr id="12" name="Imagem 11" descr="Padrão do plano de fundo&#10;&#10;Descrição gerada automaticamente">
            <a:extLst>
              <a:ext uri="{FF2B5EF4-FFF2-40B4-BE49-F238E27FC236}">
                <a16:creationId xmlns:a16="http://schemas.microsoft.com/office/drawing/2014/main" id="{B5A8A0DB-57C0-A5C1-20D3-381E48A83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0905" y="4869759"/>
            <a:ext cx="1714714" cy="1151674"/>
          </a:xfrm>
          <a:prstGeom prst="rect">
            <a:avLst/>
          </a:prstGeom>
          <a:ln>
            <a:noFill/>
          </a:ln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1AE6FD-E631-E671-FBDA-E6D2F06725CF}"/>
              </a:ext>
            </a:extLst>
          </p:cNvPr>
          <p:cNvSpPr txBox="1">
            <a:spLocks/>
          </p:cNvSpPr>
          <p:nvPr/>
        </p:nvSpPr>
        <p:spPr>
          <a:xfrm>
            <a:off x="5398658" y="1104626"/>
            <a:ext cx="5825312" cy="36607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pt-BR" sz="1800" dirty="0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“Antes de eu nascer o Senhor me chamou; desde o meu nascimento Ele fez menção do meu nome”. (Isaías, 49:1). Enquanto você ainda era uma célula microscópica, Deus montou seu DNA, alinhou seus genes e cromossomos a fim de lhe tornar a pessoa especial que é. Dentre sete bilhões de pessoas vivendo no planeta Terra, nenhuma é como você. 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pt-BR" sz="1800" dirty="0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(Leia Salmos 139:13-16). 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sz="1800" dirty="0">
              <a:solidFill>
                <a:srgbClr val="4E2783"/>
              </a:solidFill>
              <a:ea typeface="Open Sans Condensed Condensed Light" pitchFamily="2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014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>
            <a:extLst>
              <a:ext uri="{FF2B5EF4-FFF2-40B4-BE49-F238E27FC236}">
                <a16:creationId xmlns:a16="http://schemas.microsoft.com/office/drawing/2014/main" id="{43270390-B2D2-A1DB-FFDF-F57BBDC9CD5E}"/>
              </a:ext>
            </a:extLst>
          </p:cNvPr>
          <p:cNvSpPr txBox="1"/>
          <p:nvPr/>
        </p:nvSpPr>
        <p:spPr>
          <a:xfrm>
            <a:off x="2370077" y="1508085"/>
            <a:ext cx="124745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0" dirty="0">
                <a:solidFill>
                  <a:schemeClr val="bg1"/>
                </a:solidFill>
                <a:latin typeface="Footlight MT Light" panose="0204060206030A020304" pitchFamily="18" charset="77"/>
              </a:rPr>
              <a:t>3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1CE9555-3510-7BE7-A3B4-6B236B6E48A0}"/>
              </a:ext>
            </a:extLst>
          </p:cNvPr>
          <p:cNvSpPr txBox="1">
            <a:spLocks/>
          </p:cNvSpPr>
          <p:nvPr/>
        </p:nvSpPr>
        <p:spPr>
          <a:xfrm>
            <a:off x="1640439" y="3428999"/>
            <a:ext cx="2695255" cy="126724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sz="3200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Jesus garantiu o seu sucesso</a:t>
            </a:r>
          </a:p>
        </p:txBody>
      </p:sp>
      <p:pic>
        <p:nvPicPr>
          <p:cNvPr id="12" name="Imagem 11" descr="Padrão do plano de fundo&#10;&#10;Descrição gerada automaticamente">
            <a:extLst>
              <a:ext uri="{FF2B5EF4-FFF2-40B4-BE49-F238E27FC236}">
                <a16:creationId xmlns:a16="http://schemas.microsoft.com/office/drawing/2014/main" id="{B5A8A0DB-57C0-A5C1-20D3-381E48A83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947" y="4696247"/>
            <a:ext cx="1714714" cy="1151674"/>
          </a:xfrm>
          <a:prstGeom prst="rect">
            <a:avLst/>
          </a:prstGeom>
          <a:ln>
            <a:noFill/>
          </a:ln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24305EB-B357-CF58-67BA-5070B9ACEA97}"/>
              </a:ext>
            </a:extLst>
          </p:cNvPr>
          <p:cNvSpPr txBox="1">
            <a:spLocks/>
          </p:cNvSpPr>
          <p:nvPr/>
        </p:nvSpPr>
        <p:spPr>
          <a:xfrm>
            <a:off x="5255474" y="2161753"/>
            <a:ext cx="5762846" cy="240065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pt-BR" sz="1800" dirty="0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A morte de Jesus na cruz garantiu o seu sucesso. Por causa do sacrifício que Cristo fez, a riqueza do universo é sua. Agora você é filha de um Rei, a filha do próprio Deus. “Posso todas as coisas </a:t>
            </a:r>
            <a:r>
              <a:rPr lang="pt-BR" sz="1800" dirty="0" err="1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nAquele</a:t>
            </a:r>
            <a:r>
              <a:rPr lang="pt-BR" sz="1800" dirty="0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 que me fortalece.” 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pt-BR" sz="1800" dirty="0">
                <a:solidFill>
                  <a:srgbClr val="4E2783"/>
                </a:solidFill>
                <a:ea typeface="Open Sans Condensed Condensed Light" pitchFamily="2" charset="0"/>
                <a:cs typeface="Calibri" panose="020F0502020204030204" pitchFamily="34" charset="0"/>
              </a:rPr>
              <a:t>(Filipenses 4:13; leia também Josué 1:8 e 9). 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sz="1800" dirty="0">
              <a:solidFill>
                <a:srgbClr val="4E2783"/>
              </a:solidFill>
              <a:ea typeface="Open Sans Condensed Condensed Light" pitchFamily="2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8344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>
            <a:extLst>
              <a:ext uri="{FF2B5EF4-FFF2-40B4-BE49-F238E27FC236}">
                <a16:creationId xmlns:a16="http://schemas.microsoft.com/office/drawing/2014/main" id="{43270390-B2D2-A1DB-FFDF-F57BBDC9CD5E}"/>
              </a:ext>
            </a:extLst>
          </p:cNvPr>
          <p:cNvSpPr txBox="1"/>
          <p:nvPr/>
        </p:nvSpPr>
        <p:spPr>
          <a:xfrm>
            <a:off x="2256347" y="1508085"/>
            <a:ext cx="124745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0" dirty="0">
                <a:solidFill>
                  <a:schemeClr val="bg1"/>
                </a:solidFill>
                <a:latin typeface="Footlight MT Light" panose="0204060206030A020304" pitchFamily="18" charset="77"/>
              </a:rPr>
              <a:t>4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1CE9555-3510-7BE7-A3B4-6B236B6E48A0}"/>
              </a:ext>
            </a:extLst>
          </p:cNvPr>
          <p:cNvSpPr txBox="1">
            <a:spLocks/>
          </p:cNvSpPr>
          <p:nvPr/>
        </p:nvSpPr>
        <p:spPr>
          <a:xfrm>
            <a:off x="1640439" y="3353937"/>
            <a:ext cx="2564066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sz="3200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Deus tem um plano para você</a:t>
            </a:r>
          </a:p>
        </p:txBody>
      </p:sp>
      <p:pic>
        <p:nvPicPr>
          <p:cNvPr id="12" name="Imagem 11" descr="Padrão do plano de fundo&#10;&#10;Descrição gerada automaticamente">
            <a:extLst>
              <a:ext uri="{FF2B5EF4-FFF2-40B4-BE49-F238E27FC236}">
                <a16:creationId xmlns:a16="http://schemas.microsoft.com/office/drawing/2014/main" id="{B5A8A0DB-57C0-A5C1-20D3-381E48A83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947" y="4696247"/>
            <a:ext cx="1714714" cy="1151674"/>
          </a:xfrm>
          <a:prstGeom prst="rect">
            <a:avLst/>
          </a:prstGeom>
          <a:ln>
            <a:noFill/>
          </a:ln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A69B83-B24B-2D0B-448F-6C8E2F38B72A}"/>
              </a:ext>
            </a:extLst>
          </p:cNvPr>
          <p:cNvSpPr txBox="1">
            <a:spLocks/>
          </p:cNvSpPr>
          <p:nvPr/>
        </p:nvSpPr>
        <p:spPr>
          <a:xfrm>
            <a:off x="5559972" y="2332977"/>
            <a:ext cx="5234094" cy="219204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pt-BR" sz="18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“O lugar preparado para nós nas mansões celestiais, não é mais assegurado do que o lugar especialmente designado na terra onde devemos trabalhar para Deus.” 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pt-BR" sz="18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(Ellen White, Parábolas de Jesus, p. 327). 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sz="1800" dirty="0">
              <a:solidFill>
                <a:srgbClr val="4E2783"/>
              </a:solidFill>
              <a:ea typeface="Open Sans Condensed Condensed Light" pitchFamily="2" charset="0"/>
              <a:cs typeface="Open Sans Condensed Condensed L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9417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Peach">
      <a:dk1>
        <a:srgbClr val="000000"/>
      </a:dk1>
      <a:lt1>
        <a:srgbClr val="FFFFFF"/>
      </a:lt1>
      <a:dk2>
        <a:srgbClr val="464646"/>
      </a:dk2>
      <a:lt2>
        <a:srgbClr val="FFFFFF"/>
      </a:lt2>
      <a:accent1>
        <a:srgbClr val="F69A8F"/>
      </a:accent1>
      <a:accent2>
        <a:srgbClr val="F8B1AA"/>
      </a:accent2>
      <a:accent3>
        <a:srgbClr val="F9BFB9"/>
      </a:accent3>
      <a:accent4>
        <a:srgbClr val="F6C0A8"/>
      </a:accent4>
      <a:accent5>
        <a:srgbClr val="F4B69A"/>
      </a:accent5>
      <a:accent6>
        <a:srgbClr val="F2A786"/>
      </a:accent6>
      <a:hlink>
        <a:srgbClr val="FFFFFF"/>
      </a:hlink>
      <a:folHlink>
        <a:srgbClr val="FFFFFF"/>
      </a:folHlink>
    </a:clrScheme>
    <a:fontScheme name="Custom 6">
      <a:majorFont>
        <a:latin typeface="Constantia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8" ma:contentTypeDescription="Crie um novo documento." ma:contentTypeScope="" ma:versionID="e667ed11a7dc85a5ce8aef94a7e3c0c4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86402b3dae7abd56f70f156dc023e281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69970EE0-9DA4-4DA2-B6D5-B92528633F26}"/>
</file>

<file path=customXml/itemProps2.xml><?xml version="1.0" encoding="utf-8"?>
<ds:datastoreItem xmlns:ds="http://schemas.openxmlformats.org/officeDocument/2006/customXml" ds:itemID="{C65494EF-8094-49CA-A8E5-27E4F0371AEF}"/>
</file>

<file path=customXml/itemProps3.xml><?xml version="1.0" encoding="utf-8"?>
<ds:datastoreItem xmlns:ds="http://schemas.openxmlformats.org/officeDocument/2006/customXml" ds:itemID="{3C8FE41A-F1F4-42DD-A491-253DB7B98678}"/>
</file>

<file path=docProps/app.xml><?xml version="1.0" encoding="utf-8"?>
<Properties xmlns="http://schemas.openxmlformats.org/officeDocument/2006/extended-properties" xmlns:vt="http://schemas.openxmlformats.org/officeDocument/2006/docPropsVTypes">
  <TotalTime>8043</TotalTime>
  <Words>734</Words>
  <Application>Microsoft Macintosh PowerPoint</Application>
  <PresentationFormat>Widescreen</PresentationFormat>
  <Paragraphs>69</Paragraphs>
  <Slides>16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21" baseType="lpstr">
      <vt:lpstr>Footlight MT Light</vt:lpstr>
      <vt:lpstr>Calibri</vt:lpstr>
      <vt:lpstr>Arial</vt:lpstr>
      <vt:lpstr>Nickainley Normal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Bagus</dc:creator>
  <cp:lastModifiedBy>UNB - AMa - Wanessa Cristina Reis Ribeiro</cp:lastModifiedBy>
  <cp:revision>82</cp:revision>
  <dcterms:created xsi:type="dcterms:W3CDTF">2019-05-05T15:23:12Z</dcterms:created>
  <dcterms:modified xsi:type="dcterms:W3CDTF">2022-09-25T21:12:27Z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</Properties>
</file>